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30275213" cy="42803763"/>
  <p:notesSz cx="14224000" cy="20104100"/>
  <p:defaultTextStyle>
    <a:defPPr>
      <a:defRPr lang="en-US"/>
    </a:defPPr>
    <a:lvl1pPr marL="0" algn="l" defTabSz="1946575" rtl="0" eaLnBrk="1" latinLnBrk="0" hangingPunct="1">
      <a:defRPr sz="3832" kern="1200">
        <a:solidFill>
          <a:schemeClr val="tx1"/>
        </a:solidFill>
        <a:latin typeface="+mn-lt"/>
        <a:ea typeface="+mn-ea"/>
        <a:cs typeface="+mn-cs"/>
      </a:defRPr>
    </a:lvl1pPr>
    <a:lvl2pPr marL="973287" algn="l" defTabSz="1946575" rtl="0" eaLnBrk="1" latinLnBrk="0" hangingPunct="1">
      <a:defRPr sz="3832" kern="1200">
        <a:solidFill>
          <a:schemeClr val="tx1"/>
        </a:solidFill>
        <a:latin typeface="+mn-lt"/>
        <a:ea typeface="+mn-ea"/>
        <a:cs typeface="+mn-cs"/>
      </a:defRPr>
    </a:lvl2pPr>
    <a:lvl3pPr marL="1946575" algn="l" defTabSz="1946575" rtl="0" eaLnBrk="1" latinLnBrk="0" hangingPunct="1">
      <a:defRPr sz="3832" kern="1200">
        <a:solidFill>
          <a:schemeClr val="tx1"/>
        </a:solidFill>
        <a:latin typeface="+mn-lt"/>
        <a:ea typeface="+mn-ea"/>
        <a:cs typeface="+mn-cs"/>
      </a:defRPr>
    </a:lvl3pPr>
    <a:lvl4pPr marL="2919862" algn="l" defTabSz="1946575" rtl="0" eaLnBrk="1" latinLnBrk="0" hangingPunct="1">
      <a:defRPr sz="3832" kern="1200">
        <a:solidFill>
          <a:schemeClr val="tx1"/>
        </a:solidFill>
        <a:latin typeface="+mn-lt"/>
        <a:ea typeface="+mn-ea"/>
        <a:cs typeface="+mn-cs"/>
      </a:defRPr>
    </a:lvl4pPr>
    <a:lvl5pPr marL="3893149" algn="l" defTabSz="1946575" rtl="0" eaLnBrk="1" latinLnBrk="0" hangingPunct="1">
      <a:defRPr sz="3832" kern="1200">
        <a:solidFill>
          <a:schemeClr val="tx1"/>
        </a:solidFill>
        <a:latin typeface="+mn-lt"/>
        <a:ea typeface="+mn-ea"/>
        <a:cs typeface="+mn-cs"/>
      </a:defRPr>
    </a:lvl5pPr>
    <a:lvl6pPr marL="4866437" algn="l" defTabSz="1946575" rtl="0" eaLnBrk="1" latinLnBrk="0" hangingPunct="1">
      <a:defRPr sz="3832" kern="1200">
        <a:solidFill>
          <a:schemeClr val="tx1"/>
        </a:solidFill>
        <a:latin typeface="+mn-lt"/>
        <a:ea typeface="+mn-ea"/>
        <a:cs typeface="+mn-cs"/>
      </a:defRPr>
    </a:lvl6pPr>
    <a:lvl7pPr marL="5839724" algn="l" defTabSz="1946575" rtl="0" eaLnBrk="1" latinLnBrk="0" hangingPunct="1">
      <a:defRPr sz="3832" kern="1200">
        <a:solidFill>
          <a:schemeClr val="tx1"/>
        </a:solidFill>
        <a:latin typeface="+mn-lt"/>
        <a:ea typeface="+mn-ea"/>
        <a:cs typeface="+mn-cs"/>
      </a:defRPr>
    </a:lvl7pPr>
    <a:lvl8pPr marL="6813012" algn="l" defTabSz="1946575" rtl="0" eaLnBrk="1" latinLnBrk="0" hangingPunct="1">
      <a:defRPr sz="3832" kern="1200">
        <a:solidFill>
          <a:schemeClr val="tx1"/>
        </a:solidFill>
        <a:latin typeface="+mn-lt"/>
        <a:ea typeface="+mn-ea"/>
        <a:cs typeface="+mn-cs"/>
      </a:defRPr>
    </a:lvl8pPr>
    <a:lvl9pPr marL="7786299" algn="l" defTabSz="1946575" rtl="0" eaLnBrk="1" latinLnBrk="0" hangingPunct="1">
      <a:defRPr sz="383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32" userDrawn="1">
          <p15:clr>
            <a:srgbClr val="A4A3A4"/>
          </p15:clr>
        </p15:guide>
        <p15:guide id="2" pos="49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6DA0"/>
    <a:srgbClr val="EC0000"/>
    <a:srgbClr val="3EA1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58B9B0-F491-E620-2B57-02C94CBE32AB}" v="50" dt="2022-06-17T07:49:33.038"/>
    <p1510:client id="{19D4424F-8CCE-BA8C-A359-8C748D089455}" v="89" dt="2022-06-16T14:08:15.96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/>
    <p:restoredTop sz="94646"/>
  </p:normalViewPr>
  <p:slideViewPr>
    <p:cSldViewPr>
      <p:cViewPr>
        <p:scale>
          <a:sx n="25" d="100"/>
          <a:sy n="25" d="100"/>
        </p:scale>
        <p:origin x="1008" y="18"/>
      </p:cViewPr>
      <p:guideLst>
        <p:guide orient="horz" pos="6132"/>
        <p:guide pos="49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164263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8056563" y="0"/>
            <a:ext cx="6164262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58CABE-655D-5C42-8970-4E5AEED2B7CA}" type="datetimeFigureOut">
              <a:rPr lang="en-US" smtClean="0"/>
              <a:t>19/1/2023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11700" y="2513013"/>
            <a:ext cx="4800600" cy="6784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422400" y="9675813"/>
            <a:ext cx="11379200" cy="79152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9096038"/>
            <a:ext cx="6164263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8056563" y="19096038"/>
            <a:ext cx="6164262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1AA78-6143-204E-A6FE-1B8338019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058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46575" rtl="0" eaLnBrk="1" latinLnBrk="0" hangingPunct="1">
      <a:defRPr sz="2555" kern="1200">
        <a:solidFill>
          <a:schemeClr val="tx1"/>
        </a:solidFill>
        <a:latin typeface="+mn-lt"/>
        <a:ea typeface="+mn-ea"/>
        <a:cs typeface="+mn-cs"/>
      </a:defRPr>
    </a:lvl1pPr>
    <a:lvl2pPr marL="973287" algn="l" defTabSz="1946575" rtl="0" eaLnBrk="1" latinLnBrk="0" hangingPunct="1">
      <a:defRPr sz="2555" kern="1200">
        <a:solidFill>
          <a:schemeClr val="tx1"/>
        </a:solidFill>
        <a:latin typeface="+mn-lt"/>
        <a:ea typeface="+mn-ea"/>
        <a:cs typeface="+mn-cs"/>
      </a:defRPr>
    </a:lvl2pPr>
    <a:lvl3pPr marL="1946575" algn="l" defTabSz="1946575" rtl="0" eaLnBrk="1" latinLnBrk="0" hangingPunct="1">
      <a:defRPr sz="2555" kern="1200">
        <a:solidFill>
          <a:schemeClr val="tx1"/>
        </a:solidFill>
        <a:latin typeface="+mn-lt"/>
        <a:ea typeface="+mn-ea"/>
        <a:cs typeface="+mn-cs"/>
      </a:defRPr>
    </a:lvl3pPr>
    <a:lvl4pPr marL="2919862" algn="l" defTabSz="1946575" rtl="0" eaLnBrk="1" latinLnBrk="0" hangingPunct="1">
      <a:defRPr sz="2555" kern="1200">
        <a:solidFill>
          <a:schemeClr val="tx1"/>
        </a:solidFill>
        <a:latin typeface="+mn-lt"/>
        <a:ea typeface="+mn-ea"/>
        <a:cs typeface="+mn-cs"/>
      </a:defRPr>
    </a:lvl4pPr>
    <a:lvl5pPr marL="3893149" algn="l" defTabSz="1946575" rtl="0" eaLnBrk="1" latinLnBrk="0" hangingPunct="1">
      <a:defRPr sz="2555" kern="1200">
        <a:solidFill>
          <a:schemeClr val="tx1"/>
        </a:solidFill>
        <a:latin typeface="+mn-lt"/>
        <a:ea typeface="+mn-ea"/>
        <a:cs typeface="+mn-cs"/>
      </a:defRPr>
    </a:lvl5pPr>
    <a:lvl6pPr marL="4866437" algn="l" defTabSz="1946575" rtl="0" eaLnBrk="1" latinLnBrk="0" hangingPunct="1">
      <a:defRPr sz="2555" kern="1200">
        <a:solidFill>
          <a:schemeClr val="tx1"/>
        </a:solidFill>
        <a:latin typeface="+mn-lt"/>
        <a:ea typeface="+mn-ea"/>
        <a:cs typeface="+mn-cs"/>
      </a:defRPr>
    </a:lvl6pPr>
    <a:lvl7pPr marL="5839724" algn="l" defTabSz="1946575" rtl="0" eaLnBrk="1" latinLnBrk="0" hangingPunct="1">
      <a:defRPr sz="2555" kern="1200">
        <a:solidFill>
          <a:schemeClr val="tx1"/>
        </a:solidFill>
        <a:latin typeface="+mn-lt"/>
        <a:ea typeface="+mn-ea"/>
        <a:cs typeface="+mn-cs"/>
      </a:defRPr>
    </a:lvl7pPr>
    <a:lvl8pPr marL="6813012" algn="l" defTabSz="1946575" rtl="0" eaLnBrk="1" latinLnBrk="0" hangingPunct="1">
      <a:defRPr sz="2555" kern="1200">
        <a:solidFill>
          <a:schemeClr val="tx1"/>
        </a:solidFill>
        <a:latin typeface="+mn-lt"/>
        <a:ea typeface="+mn-ea"/>
        <a:cs typeface="+mn-cs"/>
      </a:defRPr>
    </a:lvl8pPr>
    <a:lvl9pPr marL="7786299" algn="l" defTabSz="1946575" rtl="0" eaLnBrk="1" latinLnBrk="0" hangingPunct="1">
      <a:defRPr sz="255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1AA78-6143-204E-A6FE-1B833801967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17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945799"/>
            <a:ext cx="30267628" cy="64115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12" name="object 42"/>
          <p:cNvSpPr/>
          <p:nvPr userDrawn="1"/>
        </p:nvSpPr>
        <p:spPr>
          <a:xfrm>
            <a:off x="1259612" y="41544001"/>
            <a:ext cx="13640064" cy="0"/>
          </a:xfrm>
          <a:custGeom>
            <a:avLst/>
            <a:gdLst/>
            <a:ahLst/>
            <a:cxnLst/>
            <a:rect l="l" t="t" r="r" b="b"/>
            <a:pathLst>
              <a:path w="6408420">
                <a:moveTo>
                  <a:pt x="0" y="0"/>
                </a:moveTo>
                <a:lnTo>
                  <a:pt x="6408296" y="0"/>
                </a:lnTo>
              </a:path>
            </a:pathLst>
          </a:custGeom>
          <a:ln w="5964">
            <a:solidFill>
              <a:srgbClr val="E2E3E4"/>
            </a:solidFill>
          </a:ln>
        </p:spPr>
        <p:txBody>
          <a:bodyPr wrap="square" lIns="0" tIns="0" rIns="0" bIns="0" rtlCol="0"/>
          <a:lstStyle/>
          <a:p>
            <a:endParaRPr sz="8156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65594" y="599281"/>
            <a:ext cx="2173812" cy="2180263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11871" y="3190081"/>
            <a:ext cx="30267628" cy="211951"/>
          </a:xfrm>
          <a:prstGeom prst="rect">
            <a:avLst/>
          </a:prstGeom>
          <a:solidFill>
            <a:srgbClr val="4D6D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06" y="599281"/>
            <a:ext cx="1319998" cy="19412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19/1/2023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6018770" y="34114346"/>
            <a:ext cx="5873932" cy="1035616"/>
          </a:xfrm>
          <a:custGeom>
            <a:avLst/>
            <a:gdLst/>
            <a:ahLst/>
            <a:cxnLst/>
            <a:rect l="l" t="t" r="r" b="b"/>
            <a:pathLst>
              <a:path w="2759709" h="486409">
                <a:moveTo>
                  <a:pt x="0" y="486069"/>
                </a:moveTo>
                <a:lnTo>
                  <a:pt x="2759079" y="486069"/>
                </a:lnTo>
                <a:lnTo>
                  <a:pt x="2759079" y="0"/>
                </a:lnTo>
                <a:lnTo>
                  <a:pt x="0" y="0"/>
                </a:lnTo>
                <a:lnTo>
                  <a:pt x="0" y="486069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>
            <a:endParaRPr sz="8156"/>
          </a:p>
        </p:txBody>
      </p:sp>
      <p:sp>
        <p:nvSpPr>
          <p:cNvPr id="17" name="bk object 17"/>
          <p:cNvSpPr/>
          <p:nvPr/>
        </p:nvSpPr>
        <p:spPr>
          <a:xfrm>
            <a:off x="16018770" y="36253818"/>
            <a:ext cx="5873932" cy="1035616"/>
          </a:xfrm>
          <a:custGeom>
            <a:avLst/>
            <a:gdLst/>
            <a:ahLst/>
            <a:cxnLst/>
            <a:rect l="l" t="t" r="r" b="b"/>
            <a:pathLst>
              <a:path w="2759709" h="486409">
                <a:moveTo>
                  <a:pt x="0" y="486069"/>
                </a:moveTo>
                <a:lnTo>
                  <a:pt x="2759079" y="486069"/>
                </a:lnTo>
                <a:lnTo>
                  <a:pt x="2759079" y="0"/>
                </a:lnTo>
                <a:lnTo>
                  <a:pt x="0" y="0"/>
                </a:lnTo>
                <a:lnTo>
                  <a:pt x="0" y="486069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>
            <a:endParaRPr sz="8156"/>
          </a:p>
        </p:txBody>
      </p:sp>
      <p:sp>
        <p:nvSpPr>
          <p:cNvPr id="18" name="bk object 18"/>
          <p:cNvSpPr/>
          <p:nvPr/>
        </p:nvSpPr>
        <p:spPr>
          <a:xfrm>
            <a:off x="16018770" y="38300400"/>
            <a:ext cx="5873932" cy="1035616"/>
          </a:xfrm>
          <a:custGeom>
            <a:avLst/>
            <a:gdLst/>
            <a:ahLst/>
            <a:cxnLst/>
            <a:rect l="l" t="t" r="r" b="b"/>
            <a:pathLst>
              <a:path w="2759709" h="486409">
                <a:moveTo>
                  <a:pt x="0" y="486069"/>
                </a:moveTo>
                <a:lnTo>
                  <a:pt x="2759079" y="486069"/>
                </a:lnTo>
                <a:lnTo>
                  <a:pt x="2759079" y="0"/>
                </a:lnTo>
                <a:lnTo>
                  <a:pt x="0" y="0"/>
                </a:lnTo>
                <a:lnTo>
                  <a:pt x="0" y="486069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>
            <a:endParaRPr sz="8156"/>
          </a:p>
        </p:txBody>
      </p:sp>
      <p:sp>
        <p:nvSpPr>
          <p:cNvPr id="19" name="bk object 19"/>
          <p:cNvSpPr/>
          <p:nvPr/>
        </p:nvSpPr>
        <p:spPr>
          <a:xfrm>
            <a:off x="8288044" y="20447872"/>
            <a:ext cx="13634658" cy="6048769"/>
          </a:xfrm>
          <a:custGeom>
            <a:avLst/>
            <a:gdLst/>
            <a:ahLst/>
            <a:cxnLst/>
            <a:rect l="l" t="t" r="r" b="b"/>
            <a:pathLst>
              <a:path w="6405880" h="2840990">
                <a:moveTo>
                  <a:pt x="0" y="2840613"/>
                </a:moveTo>
                <a:lnTo>
                  <a:pt x="6405314" y="2840613"/>
                </a:lnTo>
                <a:lnTo>
                  <a:pt x="6405314" y="0"/>
                </a:lnTo>
                <a:lnTo>
                  <a:pt x="0" y="0"/>
                </a:lnTo>
                <a:lnTo>
                  <a:pt x="0" y="2840613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 sz="815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32582" y="887504"/>
            <a:ext cx="27810050" cy="723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7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13761" y="9844866"/>
            <a:ext cx="2724769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0293573" y="39807503"/>
            <a:ext cx="9688068" cy="5897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513761" y="39807503"/>
            <a:ext cx="6963299" cy="5897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19/1/2023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1798153" y="39807503"/>
            <a:ext cx="6963299" cy="5897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5" r:id="rId2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150">
        <a:defRPr>
          <a:latin typeface="+mn-lt"/>
          <a:ea typeface="+mn-ea"/>
          <a:cs typeface="+mn-cs"/>
        </a:defRPr>
      </a:lvl2pPr>
      <a:lvl3pPr marL="1946300">
        <a:defRPr>
          <a:latin typeface="+mn-lt"/>
          <a:ea typeface="+mn-ea"/>
          <a:cs typeface="+mn-cs"/>
        </a:defRPr>
      </a:lvl3pPr>
      <a:lvl4pPr marL="2919451">
        <a:defRPr>
          <a:latin typeface="+mn-lt"/>
          <a:ea typeface="+mn-ea"/>
          <a:cs typeface="+mn-cs"/>
        </a:defRPr>
      </a:lvl4pPr>
      <a:lvl5pPr marL="3892601">
        <a:defRPr>
          <a:latin typeface="+mn-lt"/>
          <a:ea typeface="+mn-ea"/>
          <a:cs typeface="+mn-cs"/>
        </a:defRPr>
      </a:lvl5pPr>
      <a:lvl6pPr marL="4865751">
        <a:defRPr>
          <a:latin typeface="+mn-lt"/>
          <a:ea typeface="+mn-ea"/>
          <a:cs typeface="+mn-cs"/>
        </a:defRPr>
      </a:lvl6pPr>
      <a:lvl7pPr marL="5838901">
        <a:defRPr>
          <a:latin typeface="+mn-lt"/>
          <a:ea typeface="+mn-ea"/>
          <a:cs typeface="+mn-cs"/>
        </a:defRPr>
      </a:lvl7pPr>
      <a:lvl8pPr marL="6812051">
        <a:defRPr>
          <a:latin typeface="+mn-lt"/>
          <a:ea typeface="+mn-ea"/>
          <a:cs typeface="+mn-cs"/>
        </a:defRPr>
      </a:lvl8pPr>
      <a:lvl9pPr marL="77852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150">
        <a:defRPr>
          <a:latin typeface="+mn-lt"/>
          <a:ea typeface="+mn-ea"/>
          <a:cs typeface="+mn-cs"/>
        </a:defRPr>
      </a:lvl2pPr>
      <a:lvl3pPr marL="1946300">
        <a:defRPr>
          <a:latin typeface="+mn-lt"/>
          <a:ea typeface="+mn-ea"/>
          <a:cs typeface="+mn-cs"/>
        </a:defRPr>
      </a:lvl3pPr>
      <a:lvl4pPr marL="2919451">
        <a:defRPr>
          <a:latin typeface="+mn-lt"/>
          <a:ea typeface="+mn-ea"/>
          <a:cs typeface="+mn-cs"/>
        </a:defRPr>
      </a:lvl4pPr>
      <a:lvl5pPr marL="3892601">
        <a:defRPr>
          <a:latin typeface="+mn-lt"/>
          <a:ea typeface="+mn-ea"/>
          <a:cs typeface="+mn-cs"/>
        </a:defRPr>
      </a:lvl5pPr>
      <a:lvl6pPr marL="4865751">
        <a:defRPr>
          <a:latin typeface="+mn-lt"/>
          <a:ea typeface="+mn-ea"/>
          <a:cs typeface="+mn-cs"/>
        </a:defRPr>
      </a:lvl6pPr>
      <a:lvl7pPr marL="5838901">
        <a:defRPr>
          <a:latin typeface="+mn-lt"/>
          <a:ea typeface="+mn-ea"/>
          <a:cs typeface="+mn-cs"/>
        </a:defRPr>
      </a:lvl7pPr>
      <a:lvl8pPr marL="6812051">
        <a:defRPr>
          <a:latin typeface="+mn-lt"/>
          <a:ea typeface="+mn-ea"/>
          <a:cs typeface="+mn-cs"/>
        </a:defRPr>
      </a:lvl8pPr>
      <a:lvl9pPr marL="778520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32580" y="4028281"/>
            <a:ext cx="20462800" cy="2694655"/>
          </a:xfrm>
          <a:prstGeom prst="rect">
            <a:avLst/>
          </a:prstGeom>
        </p:spPr>
        <p:txBody>
          <a:bodyPr vert="horz" wrap="square" lIns="0" tIns="24328" rIns="0" bIns="0" rtlCol="0">
            <a:spAutoFit/>
          </a:bodyPr>
          <a:lstStyle/>
          <a:p>
            <a:pPr marL="27032" marR="10813">
              <a:lnSpc>
                <a:spcPct val="101600"/>
              </a:lnSpc>
              <a:spcBef>
                <a:spcPts val="192"/>
              </a:spcBef>
            </a:pPr>
            <a:r>
              <a:rPr sz="3938" b="1" spc="-11" dirty="0">
                <a:solidFill>
                  <a:srgbClr val="58595B"/>
                </a:solidFill>
                <a:latin typeface="Arial"/>
                <a:cs typeface="Arial"/>
              </a:rPr>
              <a:t>Author’s</a:t>
            </a:r>
            <a:r>
              <a:rPr sz="3938" b="1" spc="-53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3938" b="1" dirty="0">
                <a:solidFill>
                  <a:srgbClr val="58595B"/>
                </a:solidFill>
                <a:latin typeface="Arial"/>
                <a:cs typeface="Arial"/>
              </a:rPr>
              <a:t>Name/s</a:t>
            </a:r>
            <a:r>
              <a:rPr sz="3938" b="1" spc="-53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3938" b="1" dirty="0">
                <a:solidFill>
                  <a:srgbClr val="58595B"/>
                </a:solidFill>
                <a:latin typeface="Arial"/>
                <a:cs typeface="Arial"/>
              </a:rPr>
              <a:t>Goes</a:t>
            </a:r>
            <a:r>
              <a:rPr sz="3938" b="1" spc="-53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3938" b="1" spc="-11" dirty="0">
                <a:solidFill>
                  <a:srgbClr val="58595B"/>
                </a:solidFill>
                <a:latin typeface="Arial"/>
                <a:cs typeface="Arial"/>
              </a:rPr>
              <a:t>Here,</a:t>
            </a:r>
            <a:r>
              <a:rPr sz="3938" b="1" spc="-213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3938" b="1" spc="-11" dirty="0">
                <a:solidFill>
                  <a:srgbClr val="58595B"/>
                </a:solidFill>
                <a:latin typeface="Arial"/>
                <a:cs typeface="Arial"/>
              </a:rPr>
              <a:t>Author’s</a:t>
            </a:r>
            <a:r>
              <a:rPr sz="3938" b="1" spc="-53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3938" b="1" dirty="0">
                <a:solidFill>
                  <a:srgbClr val="58595B"/>
                </a:solidFill>
                <a:latin typeface="Arial"/>
                <a:cs typeface="Arial"/>
              </a:rPr>
              <a:t>Name/s</a:t>
            </a:r>
            <a:r>
              <a:rPr sz="3938" b="1" spc="-53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3938" b="1" dirty="0">
                <a:solidFill>
                  <a:srgbClr val="58595B"/>
                </a:solidFill>
                <a:latin typeface="Arial"/>
                <a:cs typeface="Arial"/>
              </a:rPr>
              <a:t>Goes</a:t>
            </a:r>
            <a:r>
              <a:rPr sz="3938" b="1" spc="-53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3938" b="1" spc="-11" dirty="0">
                <a:solidFill>
                  <a:srgbClr val="58595B"/>
                </a:solidFill>
                <a:latin typeface="Arial"/>
                <a:cs typeface="Arial"/>
              </a:rPr>
              <a:t>Here,</a:t>
            </a:r>
            <a:r>
              <a:rPr sz="3938" b="1" spc="-213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3938" b="1" spc="-11" dirty="0">
                <a:solidFill>
                  <a:srgbClr val="58595B"/>
                </a:solidFill>
                <a:latin typeface="Arial"/>
                <a:cs typeface="Arial"/>
              </a:rPr>
              <a:t>Author’s</a:t>
            </a:r>
            <a:r>
              <a:rPr sz="3938" b="1" spc="-53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3938" b="1" dirty="0">
                <a:solidFill>
                  <a:srgbClr val="58595B"/>
                </a:solidFill>
                <a:latin typeface="Arial"/>
                <a:cs typeface="Arial"/>
              </a:rPr>
              <a:t>Name/s</a:t>
            </a:r>
            <a:r>
              <a:rPr sz="3938" b="1" spc="-53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3938" b="1" dirty="0">
                <a:solidFill>
                  <a:srgbClr val="58595B"/>
                </a:solidFill>
                <a:latin typeface="Arial"/>
                <a:cs typeface="Arial"/>
              </a:rPr>
              <a:t>Goes</a:t>
            </a:r>
            <a:r>
              <a:rPr sz="3938" b="1" spc="-53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3938" b="1" spc="-21" dirty="0">
                <a:solidFill>
                  <a:srgbClr val="58595B"/>
                </a:solidFill>
                <a:latin typeface="Arial"/>
                <a:cs typeface="Arial"/>
              </a:rPr>
              <a:t>Here,  </a:t>
            </a:r>
            <a:r>
              <a:rPr sz="3938" b="1" spc="-11" dirty="0">
                <a:solidFill>
                  <a:srgbClr val="58595B"/>
                </a:solidFill>
                <a:latin typeface="Arial"/>
                <a:cs typeface="Arial"/>
              </a:rPr>
              <a:t>Author’s</a:t>
            </a:r>
            <a:r>
              <a:rPr sz="3938" b="1" spc="-53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3938" b="1" dirty="0">
                <a:solidFill>
                  <a:srgbClr val="58595B"/>
                </a:solidFill>
                <a:latin typeface="Arial"/>
                <a:cs typeface="Arial"/>
              </a:rPr>
              <a:t>Name/s</a:t>
            </a:r>
            <a:r>
              <a:rPr sz="3938" b="1" spc="-53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3938" b="1" dirty="0">
                <a:solidFill>
                  <a:srgbClr val="58595B"/>
                </a:solidFill>
                <a:latin typeface="Arial"/>
                <a:cs typeface="Arial"/>
              </a:rPr>
              <a:t>Goes</a:t>
            </a:r>
            <a:r>
              <a:rPr sz="3938" b="1" spc="-53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3938" b="1" spc="-11" dirty="0">
                <a:solidFill>
                  <a:srgbClr val="58595B"/>
                </a:solidFill>
                <a:latin typeface="Arial"/>
                <a:cs typeface="Arial"/>
              </a:rPr>
              <a:t>Here,</a:t>
            </a:r>
            <a:r>
              <a:rPr sz="3938" b="1" spc="-213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3938" b="1" spc="-11" dirty="0">
                <a:solidFill>
                  <a:srgbClr val="58595B"/>
                </a:solidFill>
                <a:latin typeface="Arial"/>
                <a:cs typeface="Arial"/>
              </a:rPr>
              <a:t>Author’s</a:t>
            </a:r>
            <a:r>
              <a:rPr sz="3938" b="1" spc="-53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3938" b="1" dirty="0">
                <a:solidFill>
                  <a:srgbClr val="58595B"/>
                </a:solidFill>
                <a:latin typeface="Arial"/>
                <a:cs typeface="Arial"/>
              </a:rPr>
              <a:t>Name/s</a:t>
            </a:r>
            <a:r>
              <a:rPr sz="3938" b="1" spc="-53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3938" b="1" dirty="0">
                <a:solidFill>
                  <a:srgbClr val="58595B"/>
                </a:solidFill>
                <a:latin typeface="Arial"/>
                <a:cs typeface="Arial"/>
              </a:rPr>
              <a:t>Goes</a:t>
            </a:r>
            <a:r>
              <a:rPr sz="3938" b="1" spc="-53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3938" b="1" spc="-11" dirty="0">
                <a:solidFill>
                  <a:srgbClr val="58595B"/>
                </a:solidFill>
                <a:latin typeface="Arial"/>
                <a:cs typeface="Arial"/>
              </a:rPr>
              <a:t>Here,</a:t>
            </a:r>
            <a:r>
              <a:rPr sz="3938" b="1" spc="-213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3938" b="1" spc="-11" dirty="0">
                <a:solidFill>
                  <a:srgbClr val="58595B"/>
                </a:solidFill>
                <a:latin typeface="Arial"/>
                <a:cs typeface="Arial"/>
              </a:rPr>
              <a:t>Author’s</a:t>
            </a:r>
            <a:r>
              <a:rPr sz="3938" b="1" spc="-53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3938" b="1" dirty="0">
                <a:solidFill>
                  <a:srgbClr val="58595B"/>
                </a:solidFill>
                <a:latin typeface="Arial"/>
                <a:cs typeface="Arial"/>
              </a:rPr>
              <a:t>Name/s</a:t>
            </a:r>
            <a:r>
              <a:rPr sz="3938" b="1" spc="-53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3938" b="1" dirty="0">
                <a:solidFill>
                  <a:srgbClr val="58595B"/>
                </a:solidFill>
                <a:latin typeface="Arial"/>
                <a:cs typeface="Arial"/>
              </a:rPr>
              <a:t>Goes</a:t>
            </a:r>
            <a:r>
              <a:rPr sz="3938" b="1" spc="-53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3938" b="1" spc="-21" dirty="0">
                <a:solidFill>
                  <a:srgbClr val="58595B"/>
                </a:solidFill>
                <a:latin typeface="Arial"/>
                <a:cs typeface="Arial"/>
              </a:rPr>
              <a:t>Here.</a:t>
            </a:r>
            <a:endParaRPr sz="3938" dirty="0">
              <a:latin typeface="Arial"/>
              <a:cs typeface="Arial"/>
            </a:endParaRPr>
          </a:p>
          <a:p>
            <a:pPr marL="27032" marR="598758">
              <a:lnSpc>
                <a:spcPct val="106300"/>
              </a:lnSpc>
              <a:spcBef>
                <a:spcPts val="3608"/>
              </a:spcBef>
            </a:pPr>
            <a:r>
              <a:rPr sz="2980" spc="-21" dirty="0">
                <a:solidFill>
                  <a:srgbClr val="58595B"/>
                </a:solidFill>
                <a:latin typeface="Arial"/>
                <a:cs typeface="Arial"/>
              </a:rPr>
              <a:t>Address/es Goes Here, Address/es Goes Here, Address/es Goes Here, Address/es Goes Here, Address/es Goes </a:t>
            </a:r>
            <a:r>
              <a:rPr sz="2980" spc="-32" dirty="0">
                <a:solidFill>
                  <a:srgbClr val="58595B"/>
                </a:solidFill>
                <a:latin typeface="Arial"/>
                <a:cs typeface="Arial"/>
              </a:rPr>
              <a:t>Here.  </a:t>
            </a:r>
            <a:r>
              <a:rPr sz="2980" spc="-21" dirty="0">
                <a:solidFill>
                  <a:srgbClr val="58595B"/>
                </a:solidFill>
                <a:latin typeface="Arial"/>
                <a:cs typeface="Arial"/>
              </a:rPr>
              <a:t>Address/es Goes Here, Address/es Goes Here, Address/es Goes Here, Address/es Goes Here, Address/es Goes</a:t>
            </a:r>
            <a:r>
              <a:rPr sz="2980" spc="-181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2980" spc="-32" dirty="0">
                <a:solidFill>
                  <a:srgbClr val="58595B"/>
                </a:solidFill>
                <a:latin typeface="Arial"/>
                <a:cs typeface="Arial"/>
              </a:rPr>
              <a:t>Here.</a:t>
            </a:r>
            <a:endParaRPr sz="298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59613" y="7609692"/>
            <a:ext cx="6586210" cy="394659"/>
          </a:xfrm>
          <a:custGeom>
            <a:avLst/>
            <a:gdLst/>
            <a:ahLst/>
            <a:cxnLst/>
            <a:rect l="l" t="t" r="r" b="b"/>
            <a:pathLst>
              <a:path w="3094354" h="185420">
                <a:moveTo>
                  <a:pt x="0" y="184912"/>
                </a:moveTo>
                <a:lnTo>
                  <a:pt x="3094241" y="184912"/>
                </a:lnTo>
                <a:lnTo>
                  <a:pt x="3094241" y="0"/>
                </a:lnTo>
                <a:lnTo>
                  <a:pt x="0" y="0"/>
                </a:lnTo>
                <a:lnTo>
                  <a:pt x="0" y="184912"/>
                </a:lnTo>
                <a:close/>
              </a:path>
            </a:pathLst>
          </a:custGeom>
          <a:solidFill>
            <a:srgbClr val="4D6DA0"/>
          </a:solidFill>
          <a:ln>
            <a:solidFill>
              <a:srgbClr val="4D6DA0"/>
            </a:solidFill>
          </a:ln>
        </p:spPr>
        <p:txBody>
          <a:bodyPr wrap="square" lIns="0" tIns="0" rIns="0" bIns="0" rtlCol="0"/>
          <a:lstStyle/>
          <a:p>
            <a:endParaRPr sz="8156"/>
          </a:p>
        </p:txBody>
      </p:sp>
      <p:sp>
        <p:nvSpPr>
          <p:cNvPr id="5" name="object 5"/>
          <p:cNvSpPr/>
          <p:nvPr/>
        </p:nvSpPr>
        <p:spPr>
          <a:xfrm>
            <a:off x="1462755" y="23761357"/>
            <a:ext cx="6180739" cy="6180739"/>
          </a:xfrm>
          <a:custGeom>
            <a:avLst/>
            <a:gdLst/>
            <a:ahLst/>
            <a:cxnLst/>
            <a:rect l="l" t="t" r="r" b="b"/>
            <a:pathLst>
              <a:path w="2903854" h="2903855">
                <a:moveTo>
                  <a:pt x="0" y="2903364"/>
                </a:moveTo>
                <a:lnTo>
                  <a:pt x="2903364" y="2903364"/>
                </a:lnTo>
                <a:lnTo>
                  <a:pt x="2903364" y="0"/>
                </a:lnTo>
                <a:lnTo>
                  <a:pt x="0" y="0"/>
                </a:lnTo>
                <a:lnTo>
                  <a:pt x="0" y="2903364"/>
                </a:lnTo>
                <a:close/>
              </a:path>
            </a:pathLst>
          </a:custGeom>
          <a:ln w="18491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sz="8156"/>
          </a:p>
        </p:txBody>
      </p:sp>
      <p:sp>
        <p:nvSpPr>
          <p:cNvPr id="6" name="object 6"/>
          <p:cNvSpPr/>
          <p:nvPr/>
        </p:nvSpPr>
        <p:spPr>
          <a:xfrm>
            <a:off x="0" y="23543195"/>
            <a:ext cx="9201502" cy="9296112"/>
          </a:xfrm>
          <a:custGeom>
            <a:avLst/>
            <a:gdLst/>
            <a:ahLst/>
            <a:cxnLst/>
            <a:rect l="l" t="t" r="r" b="b"/>
            <a:pathLst>
              <a:path w="4323080" h="4367530">
                <a:moveTo>
                  <a:pt x="2138912" y="0"/>
                </a:moveTo>
                <a:lnTo>
                  <a:pt x="0" y="2138918"/>
                </a:lnTo>
                <a:lnTo>
                  <a:pt x="0" y="2228571"/>
                </a:lnTo>
                <a:lnTo>
                  <a:pt x="2138912" y="4367483"/>
                </a:lnTo>
                <a:lnTo>
                  <a:pt x="4322657" y="2183744"/>
                </a:lnTo>
                <a:lnTo>
                  <a:pt x="21389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8156"/>
          </a:p>
        </p:txBody>
      </p:sp>
      <p:sp>
        <p:nvSpPr>
          <p:cNvPr id="7" name="object 7"/>
          <p:cNvSpPr/>
          <p:nvPr/>
        </p:nvSpPr>
        <p:spPr>
          <a:xfrm>
            <a:off x="8449282" y="7609691"/>
            <a:ext cx="796076" cy="625778"/>
          </a:xfrm>
          <a:custGeom>
            <a:avLst/>
            <a:gdLst/>
            <a:ahLst/>
            <a:cxnLst/>
            <a:rect l="l" t="t" r="r" b="b"/>
            <a:pathLst>
              <a:path w="374014" h="294004">
                <a:moveTo>
                  <a:pt x="120383" y="0"/>
                </a:moveTo>
                <a:lnTo>
                  <a:pt x="80736" y="18374"/>
                </a:lnTo>
                <a:lnTo>
                  <a:pt x="48828" y="42547"/>
                </a:lnTo>
                <a:lnTo>
                  <a:pt x="16692" y="87104"/>
                </a:lnTo>
                <a:lnTo>
                  <a:pt x="2596" y="144018"/>
                </a:lnTo>
                <a:lnTo>
                  <a:pt x="0" y="196776"/>
                </a:lnTo>
                <a:lnTo>
                  <a:pt x="0" y="293957"/>
                </a:lnTo>
                <a:lnTo>
                  <a:pt x="135856" y="293957"/>
                </a:lnTo>
                <a:lnTo>
                  <a:pt x="135856" y="158100"/>
                </a:lnTo>
                <a:lnTo>
                  <a:pt x="70105" y="158100"/>
                </a:lnTo>
                <a:lnTo>
                  <a:pt x="71627" y="139033"/>
                </a:lnTo>
                <a:lnTo>
                  <a:pt x="88716" y="93798"/>
                </a:lnTo>
                <a:lnTo>
                  <a:pt x="128104" y="63518"/>
                </a:lnTo>
                <a:lnTo>
                  <a:pt x="146975" y="56082"/>
                </a:lnTo>
                <a:lnTo>
                  <a:pt x="120383" y="0"/>
                </a:lnTo>
                <a:close/>
              </a:path>
              <a:path w="374014" h="294004">
                <a:moveTo>
                  <a:pt x="347140" y="0"/>
                </a:moveTo>
                <a:lnTo>
                  <a:pt x="307793" y="18374"/>
                </a:lnTo>
                <a:lnTo>
                  <a:pt x="275823" y="42547"/>
                </a:lnTo>
                <a:lnTo>
                  <a:pt x="243460" y="86970"/>
                </a:lnTo>
                <a:lnTo>
                  <a:pt x="229347" y="143718"/>
                </a:lnTo>
                <a:lnTo>
                  <a:pt x="226750" y="196776"/>
                </a:lnTo>
                <a:lnTo>
                  <a:pt x="226750" y="293957"/>
                </a:lnTo>
                <a:lnTo>
                  <a:pt x="362613" y="293957"/>
                </a:lnTo>
                <a:lnTo>
                  <a:pt x="362613" y="158100"/>
                </a:lnTo>
                <a:lnTo>
                  <a:pt x="296856" y="158100"/>
                </a:lnTo>
                <a:lnTo>
                  <a:pt x="298381" y="139033"/>
                </a:lnTo>
                <a:lnTo>
                  <a:pt x="315472" y="93798"/>
                </a:lnTo>
                <a:lnTo>
                  <a:pt x="354860" y="63518"/>
                </a:lnTo>
                <a:lnTo>
                  <a:pt x="373731" y="56082"/>
                </a:lnTo>
                <a:lnTo>
                  <a:pt x="347140" y="0"/>
                </a:lnTo>
                <a:close/>
              </a:path>
            </a:pathLst>
          </a:custGeom>
          <a:solidFill>
            <a:srgbClr val="4D6DA0"/>
          </a:solidFill>
        </p:spPr>
        <p:txBody>
          <a:bodyPr wrap="square" lIns="0" tIns="0" rIns="0" bIns="0" rtlCol="0"/>
          <a:lstStyle/>
          <a:p>
            <a:endParaRPr sz="8156"/>
          </a:p>
        </p:txBody>
      </p:sp>
      <p:sp>
        <p:nvSpPr>
          <p:cNvPr id="8" name="object 8"/>
          <p:cNvSpPr txBox="1"/>
          <p:nvPr/>
        </p:nvSpPr>
        <p:spPr>
          <a:xfrm>
            <a:off x="8286405" y="8284119"/>
            <a:ext cx="13390024" cy="3129344"/>
          </a:xfrm>
          <a:prstGeom prst="rect">
            <a:avLst/>
          </a:prstGeom>
        </p:spPr>
        <p:txBody>
          <a:bodyPr vert="horz" wrap="square" lIns="0" tIns="25680" rIns="0" bIns="0" rtlCol="0" anchor="t">
            <a:spAutoFit/>
          </a:bodyPr>
          <a:lstStyle/>
          <a:p>
            <a:pPr marL="26670" marR="10795">
              <a:spcBef>
                <a:spcPts val="202"/>
              </a:spcBef>
            </a:pPr>
            <a:r>
              <a:rPr sz="5000" b="1" spc="-11" dirty="0">
                <a:solidFill>
                  <a:srgbClr val="FF0000"/>
                </a:solidFill>
                <a:latin typeface="Arial"/>
                <a:cs typeface="Arial"/>
              </a:rPr>
              <a:t>Big important pull out quotes to look like</a:t>
            </a:r>
            <a:r>
              <a:rPr lang="en-US" sz="5000" b="1" spc="-11" dirty="0">
                <a:solidFill>
                  <a:srgbClr val="FF0000"/>
                </a:solidFill>
                <a:latin typeface="Arial"/>
                <a:cs typeface="Arial"/>
              </a:rPr>
              <a:t> </a:t>
            </a:r>
            <a:r>
              <a:rPr sz="5000" b="1" spc="-11" dirty="0">
                <a:solidFill>
                  <a:srgbClr val="FF0000"/>
                </a:solidFill>
                <a:latin typeface="Arial"/>
                <a:cs typeface="Arial"/>
              </a:rPr>
              <a:t> this and reflect colour of boarder </a:t>
            </a:r>
            <a:r>
              <a:rPr sz="5000" b="1" spc="-21" dirty="0">
                <a:solidFill>
                  <a:srgbClr val="FF0000"/>
                </a:solidFill>
                <a:latin typeface="Arial"/>
                <a:cs typeface="Arial"/>
              </a:rPr>
              <a:t>selected.</a:t>
            </a:r>
            <a:r>
              <a:rPr lang="en-US" sz="5000" b="1" spc="-21" dirty="0">
                <a:solidFill>
                  <a:srgbClr val="FF0000"/>
                </a:solidFill>
                <a:latin typeface="Arial"/>
                <a:cs typeface="Arial"/>
              </a:rPr>
              <a:t>  </a:t>
            </a:r>
          </a:p>
          <a:p>
            <a:pPr marL="26670" marR="10795">
              <a:spcBef>
                <a:spcPts val="202"/>
              </a:spcBef>
            </a:pPr>
            <a:endParaRPr sz="50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15338" y="24202829"/>
            <a:ext cx="5073801" cy="2472754"/>
          </a:xfrm>
          <a:prstGeom prst="rect">
            <a:avLst/>
          </a:prstGeom>
        </p:spPr>
        <p:txBody>
          <a:bodyPr vert="horz" wrap="square" lIns="0" tIns="25680" rIns="0" bIns="0" rtlCol="0">
            <a:spAutoFit/>
          </a:bodyPr>
          <a:lstStyle/>
          <a:p>
            <a:pPr marL="27032" marR="63525">
              <a:lnSpc>
                <a:spcPct val="106300"/>
              </a:lnSpc>
              <a:spcBef>
                <a:spcPts val="202"/>
              </a:spcBef>
            </a:pPr>
            <a:r>
              <a:rPr sz="3000" spc="-85" dirty="0">
                <a:solidFill>
                  <a:srgbClr val="58595B"/>
                </a:solidFill>
                <a:latin typeface="Arial"/>
                <a:cs typeface="Arial"/>
              </a:rPr>
              <a:t>You </a:t>
            </a:r>
            <a:r>
              <a:rPr sz="3000" dirty="0">
                <a:solidFill>
                  <a:srgbClr val="58595B"/>
                </a:solidFill>
                <a:latin typeface="Arial"/>
                <a:cs typeface="Arial"/>
              </a:rPr>
              <a:t>can also caption </a:t>
            </a:r>
            <a:r>
              <a:rPr sz="3000" spc="-11" dirty="0">
                <a:solidFill>
                  <a:srgbClr val="58595B"/>
                </a:solidFill>
                <a:latin typeface="Arial"/>
                <a:cs typeface="Arial"/>
              </a:rPr>
              <a:t>out  important information </a:t>
            </a:r>
            <a:r>
              <a:rPr sz="3000" dirty="0">
                <a:solidFill>
                  <a:srgbClr val="58595B"/>
                </a:solidFill>
                <a:latin typeface="Arial"/>
                <a:cs typeface="Arial"/>
              </a:rPr>
              <a:t>in </a:t>
            </a:r>
            <a:r>
              <a:rPr sz="3000" spc="-11" dirty="0">
                <a:solidFill>
                  <a:srgbClr val="58595B"/>
                </a:solidFill>
                <a:latin typeface="Arial"/>
                <a:cs typeface="Arial"/>
              </a:rPr>
              <a:t>box</a:t>
            </a:r>
            <a:r>
              <a:rPr lang="en-US" sz="3000" spc="-11" dirty="0">
                <a:solidFill>
                  <a:srgbClr val="58595B"/>
                </a:solidFill>
                <a:latin typeface="Arial"/>
                <a:cs typeface="Arial"/>
              </a:rPr>
              <a:t>e</a:t>
            </a:r>
            <a:r>
              <a:rPr sz="3000" spc="-11" dirty="0">
                <a:solidFill>
                  <a:srgbClr val="58595B"/>
                </a:solidFill>
                <a:latin typeface="Arial"/>
                <a:cs typeface="Arial"/>
              </a:rPr>
              <a:t>s like </a:t>
            </a:r>
            <a:r>
              <a:rPr sz="3000" dirty="0">
                <a:solidFill>
                  <a:srgbClr val="58595B"/>
                </a:solidFill>
                <a:latin typeface="Arial"/>
                <a:cs typeface="Arial"/>
              </a:rPr>
              <a:t>this. Move the </a:t>
            </a:r>
            <a:r>
              <a:rPr sz="3000" spc="-11" dirty="0">
                <a:solidFill>
                  <a:srgbClr val="58595B"/>
                </a:solidFill>
                <a:latin typeface="Arial"/>
                <a:cs typeface="Arial"/>
              </a:rPr>
              <a:t>bottom  lines </a:t>
            </a:r>
            <a:r>
              <a:rPr sz="3000" dirty="0">
                <a:solidFill>
                  <a:srgbClr val="58595B"/>
                </a:solidFill>
                <a:latin typeface="Arial"/>
                <a:cs typeface="Arial"/>
              </a:rPr>
              <a:t>up and down to fit your  text.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32626" y="8686052"/>
            <a:ext cx="3820894" cy="488612"/>
          </a:xfrm>
          <a:prstGeom prst="rect">
            <a:avLst/>
          </a:prstGeom>
        </p:spPr>
        <p:txBody>
          <a:bodyPr vert="horz" wrap="square" lIns="0" tIns="29735" rIns="0" bIns="0" rtlCol="0" anchor="t">
            <a:spAutoFit/>
          </a:bodyPr>
          <a:lstStyle/>
          <a:p>
            <a:pPr marL="26670">
              <a:spcBef>
                <a:spcPts val="234"/>
              </a:spcBef>
            </a:pPr>
            <a:r>
              <a:rPr sz="2950" b="1" spc="-11" dirty="0">
                <a:solidFill>
                  <a:srgbClr val="FF0000"/>
                </a:solidFill>
                <a:latin typeface="Arial"/>
                <a:cs typeface="Arial"/>
              </a:rPr>
              <a:t>Titles </a:t>
            </a:r>
            <a:r>
              <a:rPr sz="2950" b="1" dirty="0">
                <a:solidFill>
                  <a:srgbClr val="FF0000"/>
                </a:solidFill>
                <a:latin typeface="Arial"/>
                <a:cs typeface="Arial"/>
              </a:rPr>
              <a:t>Arial Bold</a:t>
            </a:r>
            <a:r>
              <a:rPr sz="2950" b="1" spc="-202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950" b="1" spc="-11" dirty="0">
                <a:solidFill>
                  <a:srgbClr val="FF0000"/>
                </a:solidFill>
                <a:latin typeface="Arial"/>
                <a:cs typeface="Arial"/>
              </a:rPr>
              <a:t>30pt</a:t>
            </a:r>
            <a:endParaRPr lang="en-US" sz="295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32625" y="9600168"/>
            <a:ext cx="6317247" cy="13992768"/>
          </a:xfrm>
          <a:prstGeom prst="rect">
            <a:avLst/>
          </a:prstGeom>
          <a:effectLst>
            <a:glow rad="774700">
              <a:srgbClr val="3EA199"/>
            </a:glow>
          </a:effectLst>
        </p:spPr>
        <p:txBody>
          <a:bodyPr vert="horz" wrap="square" lIns="0" tIns="25680" rIns="0" bIns="0" rtlCol="0" anchor="t">
            <a:spAutoFit/>
          </a:bodyPr>
          <a:lstStyle/>
          <a:p>
            <a:pPr marL="26670" marR="281940">
              <a:lnSpc>
                <a:spcPct val="100600"/>
              </a:lnSpc>
              <a:spcBef>
                <a:spcPts val="202"/>
              </a:spcBef>
            </a:pPr>
            <a:r>
              <a:rPr sz="3000" dirty="0">
                <a:solidFill>
                  <a:srgbClr val="58595B"/>
                </a:solidFill>
                <a:latin typeface="Arial"/>
                <a:cs typeface="Arial"/>
              </a:rPr>
              <a:t>Body content Arial Regular 30  </a:t>
            </a:r>
            <a:r>
              <a:rPr sz="3000" spc="-11" dirty="0">
                <a:solidFill>
                  <a:srgbClr val="58595B"/>
                </a:solidFill>
                <a:latin typeface="Arial"/>
                <a:cs typeface="Arial"/>
              </a:rPr>
              <a:t>point. </a:t>
            </a:r>
            <a:endParaRPr lang="en-US" sz="3000" spc="-11" dirty="0">
              <a:solidFill>
                <a:srgbClr val="58595B"/>
              </a:solidFill>
              <a:latin typeface="Arial"/>
              <a:cs typeface="Arial"/>
            </a:endParaRPr>
          </a:p>
          <a:p>
            <a:pPr marL="26670" marR="281940">
              <a:lnSpc>
                <a:spcPct val="100600"/>
              </a:lnSpc>
              <a:spcBef>
                <a:spcPts val="202"/>
              </a:spcBef>
            </a:pPr>
            <a:endParaRPr lang="en-US" sz="3000" spc="-11" dirty="0">
              <a:solidFill>
                <a:srgbClr val="58595B"/>
              </a:solidFill>
              <a:latin typeface="Arial"/>
              <a:cs typeface="Arial"/>
            </a:endParaRPr>
          </a:p>
          <a:p>
            <a:pPr marL="26670" marR="281940">
              <a:lnSpc>
                <a:spcPct val="100600"/>
              </a:lnSpc>
              <a:spcBef>
                <a:spcPts val="202"/>
              </a:spcBef>
            </a:pPr>
            <a:r>
              <a:rPr lang="en-US" sz="2000" i="1" spc="21" dirty="0">
                <a:solidFill>
                  <a:srgbClr val="58595B"/>
                </a:solidFill>
                <a:latin typeface="Times New Roman" charset="0"/>
                <a:ea typeface="Times New Roman" charset="0"/>
                <a:cs typeface="Times New Roman" charset="0"/>
              </a:rPr>
              <a:t>Captions </a:t>
            </a:r>
            <a:r>
              <a:rPr lang="en-US" sz="2000" i="1" spc="11" dirty="0">
                <a:solidFill>
                  <a:srgbClr val="58595B"/>
                </a:solidFill>
                <a:latin typeface="Times New Roman" charset="0"/>
                <a:ea typeface="Times New Roman" charset="0"/>
                <a:cs typeface="Times New Roman" charset="0"/>
              </a:rPr>
              <a:t>in Times New Roman </a:t>
            </a:r>
            <a:r>
              <a:rPr lang="en-US" sz="2000" i="1" spc="32" dirty="0">
                <a:solidFill>
                  <a:srgbClr val="58595B"/>
                </a:solidFill>
                <a:latin typeface="Times New Roman" charset="0"/>
                <a:ea typeface="Times New Roman" charset="0"/>
                <a:cs typeface="Times New Roman" charset="0"/>
              </a:rPr>
              <a:t>and</a:t>
            </a:r>
            <a:r>
              <a:rPr lang="en-US" sz="2000" i="1" spc="21" dirty="0">
                <a:solidFill>
                  <a:srgbClr val="58595B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000" i="1" dirty="0">
                <a:solidFill>
                  <a:srgbClr val="58595B"/>
                </a:solidFill>
                <a:latin typeface="Times New Roman" charset="0"/>
                <a:ea typeface="Times New Roman" charset="0"/>
                <a:cs typeface="Times New Roman" charset="0"/>
              </a:rPr>
              <a:t>italic</a:t>
            </a:r>
            <a:r>
              <a:rPr lang="en-US" sz="2000" i="1" spc="11" dirty="0">
                <a:solidFill>
                  <a:srgbClr val="58595B"/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sz="2000" i="1" spc="21" dirty="0">
                <a:solidFill>
                  <a:srgbClr val="58595B"/>
                </a:solidFill>
                <a:latin typeface="Times New Roman" charset="0"/>
                <a:ea typeface="Times New Roman" charset="0"/>
                <a:cs typeface="Times New Roman" charset="0"/>
              </a:rPr>
              <a:t>between 18 and 24 </a:t>
            </a:r>
            <a:r>
              <a:rPr lang="en-US" sz="2000" i="1" spc="11" dirty="0">
                <a:solidFill>
                  <a:srgbClr val="58595B"/>
                </a:solidFill>
                <a:latin typeface="Times New Roman" charset="0"/>
                <a:ea typeface="Times New Roman" charset="0"/>
                <a:cs typeface="Times New Roman" charset="0"/>
              </a:rPr>
              <a:t>points.  Left aligned </a:t>
            </a:r>
            <a:r>
              <a:rPr lang="en-US" sz="2000" i="1" spc="21" dirty="0">
                <a:solidFill>
                  <a:srgbClr val="58595B"/>
                </a:solidFill>
                <a:latin typeface="Times New Roman" charset="0"/>
                <a:ea typeface="Times New Roman" charset="0"/>
                <a:cs typeface="Times New Roman" charset="0"/>
              </a:rPr>
              <a:t>to the image. </a:t>
            </a:r>
            <a:r>
              <a:rPr lang="en-US" sz="2000" i="1" spc="32" dirty="0">
                <a:solidFill>
                  <a:srgbClr val="58595B"/>
                </a:solidFill>
                <a:latin typeface="Times New Roman" charset="0"/>
                <a:ea typeface="Times New Roman" charset="0"/>
                <a:cs typeface="Times New Roman" charset="0"/>
              </a:rPr>
              <a:t>can </a:t>
            </a:r>
            <a:r>
              <a:rPr lang="en-US" sz="2000" i="1" spc="21" dirty="0">
                <a:solidFill>
                  <a:srgbClr val="58595B"/>
                </a:solidFill>
                <a:latin typeface="Times New Roman" charset="0"/>
                <a:ea typeface="Times New Roman" charset="0"/>
                <a:cs typeface="Times New Roman" charset="0"/>
              </a:rPr>
              <a:t>be </a:t>
            </a:r>
            <a:r>
              <a:rPr lang="en-US" sz="2000" i="1" spc="11" dirty="0">
                <a:solidFill>
                  <a:srgbClr val="58595B"/>
                </a:solidFill>
                <a:latin typeface="Times New Roman" charset="0"/>
                <a:ea typeface="Times New Roman" charset="0"/>
                <a:cs typeface="Times New Roman" charset="0"/>
              </a:rPr>
              <a:t>at </a:t>
            </a:r>
            <a:r>
              <a:rPr lang="en-US" sz="2000" i="1" spc="21" dirty="0">
                <a:solidFill>
                  <a:srgbClr val="58595B"/>
                </a:solidFill>
                <a:latin typeface="Times New Roman" charset="0"/>
                <a:ea typeface="Times New Roman" charset="0"/>
                <a:cs typeface="Times New Roman" charset="0"/>
              </a:rPr>
              <a:t>the side or bottom </a:t>
            </a:r>
            <a:r>
              <a:rPr lang="en-US" sz="2000" i="1" spc="11" dirty="0">
                <a:solidFill>
                  <a:srgbClr val="58595B"/>
                </a:solidFill>
                <a:latin typeface="Times New Roman" charset="0"/>
                <a:ea typeface="Times New Roman" charset="0"/>
                <a:cs typeface="Times New Roman" charset="0"/>
              </a:rPr>
              <a:t>of</a:t>
            </a:r>
            <a:r>
              <a:rPr lang="en-US" sz="2000" i="1" spc="-74" dirty="0">
                <a:solidFill>
                  <a:srgbClr val="58595B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000" i="1" spc="21" dirty="0">
                <a:solidFill>
                  <a:srgbClr val="58595B"/>
                </a:solidFill>
                <a:latin typeface="Times New Roman" charset="0"/>
                <a:ea typeface="Times New Roman" charset="0"/>
                <a:cs typeface="Times New Roman" charset="0"/>
              </a:rPr>
              <a:t>image</a:t>
            </a:r>
            <a:endParaRPr lang="en-US" sz="2000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6670" marR="281940">
              <a:lnSpc>
                <a:spcPct val="100600"/>
              </a:lnSpc>
              <a:spcBef>
                <a:spcPts val="202"/>
              </a:spcBef>
            </a:pPr>
            <a:endParaRPr lang="en-US" sz="3000" spc="-11" dirty="0">
              <a:solidFill>
                <a:srgbClr val="58595B"/>
              </a:solidFill>
              <a:latin typeface="Arial"/>
              <a:cs typeface="Arial"/>
            </a:endParaRPr>
          </a:p>
          <a:p>
            <a:pPr marL="26670" marR="281940">
              <a:lnSpc>
                <a:spcPct val="100600"/>
              </a:lnSpc>
              <a:spcBef>
                <a:spcPts val="202"/>
              </a:spcBef>
            </a:pPr>
            <a:r>
              <a:rPr lang="en-US" sz="2950" b="1" dirty="0">
                <a:solidFill>
                  <a:srgbClr val="FF0000"/>
                </a:solidFill>
                <a:latin typeface="Arial"/>
                <a:cs typeface="Arial"/>
              </a:rPr>
              <a:t>Size</a:t>
            </a:r>
          </a:p>
          <a:p>
            <a:pPr marL="26670" marR="281940">
              <a:lnSpc>
                <a:spcPct val="100600"/>
              </a:lnSpc>
              <a:spcBef>
                <a:spcPts val="202"/>
              </a:spcBef>
            </a:pPr>
            <a:endParaRPr lang="en-US" sz="2980" b="1" dirty="0">
              <a:solidFill>
                <a:srgbClr val="D2232A"/>
              </a:solidFill>
              <a:latin typeface="Arial"/>
              <a:cs typeface="Arial"/>
            </a:endParaRPr>
          </a:p>
          <a:p>
            <a:pPr marL="26670" marR="281940">
              <a:lnSpc>
                <a:spcPct val="100600"/>
              </a:lnSpc>
              <a:spcBef>
                <a:spcPts val="202"/>
              </a:spcBef>
            </a:pPr>
            <a:r>
              <a:rPr lang="en-US" sz="3000" spc="-11" dirty="0">
                <a:solidFill>
                  <a:srgbClr val="58595B"/>
                </a:solidFill>
                <a:latin typeface="Arial"/>
                <a:cs typeface="Arial"/>
              </a:rPr>
              <a:t>Our poster boards are 1m wide by 2m high. Please follow the following guidelines: </a:t>
            </a:r>
          </a:p>
          <a:p>
            <a:pPr marL="26670" marR="281940">
              <a:lnSpc>
                <a:spcPct val="100600"/>
              </a:lnSpc>
              <a:spcBef>
                <a:spcPts val="202"/>
              </a:spcBef>
            </a:pPr>
            <a:endParaRPr lang="en-US" sz="3000" spc="-11" dirty="0">
              <a:solidFill>
                <a:srgbClr val="58595B"/>
              </a:solidFill>
              <a:latin typeface="Arial"/>
              <a:cs typeface="Arial"/>
            </a:endParaRPr>
          </a:p>
          <a:p>
            <a:pPr marL="26670" marR="281940">
              <a:lnSpc>
                <a:spcPct val="100600"/>
              </a:lnSpc>
              <a:spcBef>
                <a:spcPts val="202"/>
              </a:spcBef>
            </a:pPr>
            <a:r>
              <a:rPr lang="en-US" sz="3000" spc="-11" dirty="0">
                <a:solidFill>
                  <a:srgbClr val="58595B"/>
                </a:solidFill>
                <a:latin typeface="Arial"/>
                <a:cs typeface="Arial"/>
              </a:rPr>
              <a:t>Portrait A0 (841x1189mm) </a:t>
            </a:r>
            <a:r>
              <a:rPr lang="en-US" sz="3000" b="1" spc="-11" dirty="0">
                <a:solidFill>
                  <a:srgbClr val="58595B"/>
                </a:solidFill>
                <a:latin typeface="Arial"/>
                <a:cs typeface="Arial"/>
              </a:rPr>
              <a:t>max</a:t>
            </a:r>
          </a:p>
          <a:p>
            <a:pPr marL="26670" marR="281940">
              <a:lnSpc>
                <a:spcPct val="100600"/>
              </a:lnSpc>
              <a:spcBef>
                <a:spcPts val="202"/>
              </a:spcBef>
            </a:pPr>
            <a:endParaRPr lang="en-US" sz="3000" spc="-11" dirty="0">
              <a:solidFill>
                <a:srgbClr val="58595B"/>
              </a:solidFill>
              <a:latin typeface="Arial"/>
              <a:cs typeface="Arial"/>
            </a:endParaRPr>
          </a:p>
          <a:p>
            <a:pPr marL="26670" marR="281940">
              <a:lnSpc>
                <a:spcPct val="100600"/>
              </a:lnSpc>
              <a:spcBef>
                <a:spcPts val="202"/>
              </a:spcBef>
            </a:pPr>
            <a:r>
              <a:rPr lang="en-US" sz="3000" b="1" spc="-11" dirty="0">
                <a:solidFill>
                  <a:srgbClr val="58595B"/>
                </a:solidFill>
                <a:latin typeface="Arial"/>
                <a:cs typeface="Arial"/>
              </a:rPr>
              <a:t>This template is a guide to formatting your poster. </a:t>
            </a:r>
          </a:p>
          <a:p>
            <a:pPr marL="26670" marR="281940">
              <a:lnSpc>
                <a:spcPct val="100600"/>
              </a:lnSpc>
              <a:spcBef>
                <a:spcPts val="202"/>
              </a:spcBef>
            </a:pPr>
            <a:endParaRPr lang="en-US" sz="3000" b="1" spc="-11" dirty="0">
              <a:solidFill>
                <a:srgbClr val="58595B"/>
              </a:solidFill>
              <a:latin typeface="Arial"/>
              <a:cs typeface="Arial"/>
            </a:endParaRPr>
          </a:p>
          <a:p>
            <a:pPr marL="26670" marR="281940">
              <a:lnSpc>
                <a:spcPct val="100600"/>
              </a:lnSpc>
              <a:spcBef>
                <a:spcPts val="202"/>
              </a:spcBef>
            </a:pPr>
            <a:r>
              <a:rPr lang="en-US" sz="3000" b="1" spc="-11" dirty="0">
                <a:solidFill>
                  <a:srgbClr val="58595B"/>
                </a:solidFill>
                <a:latin typeface="Arial"/>
                <a:cs typeface="Arial"/>
              </a:rPr>
              <a:t>Please keep text left aligned, do not justify the text</a:t>
            </a:r>
          </a:p>
          <a:p>
            <a:pPr marL="26670" marR="281940">
              <a:lnSpc>
                <a:spcPct val="100600"/>
              </a:lnSpc>
              <a:spcBef>
                <a:spcPts val="202"/>
              </a:spcBef>
            </a:pPr>
            <a:endParaRPr lang="en-US" sz="3000" b="1" spc="-11" dirty="0">
              <a:solidFill>
                <a:srgbClr val="58595B"/>
              </a:solidFill>
              <a:latin typeface="Arial"/>
              <a:cs typeface="Arial"/>
            </a:endParaRPr>
          </a:p>
          <a:p>
            <a:pPr marL="26670" marR="281940">
              <a:lnSpc>
                <a:spcPct val="100600"/>
              </a:lnSpc>
              <a:spcBef>
                <a:spcPts val="202"/>
              </a:spcBef>
            </a:pPr>
            <a:r>
              <a:rPr lang="en-US" sz="3000" b="1" spc="-11" dirty="0">
                <a:solidFill>
                  <a:srgbClr val="58595B"/>
                </a:solidFill>
                <a:latin typeface="Arial"/>
                <a:cs typeface="Arial"/>
              </a:rPr>
              <a:t>Please keep the MSF, Scientific Days, FMS and USJ logos  in place</a:t>
            </a:r>
          </a:p>
          <a:p>
            <a:pPr marL="26670" marR="281940">
              <a:lnSpc>
                <a:spcPct val="100600"/>
              </a:lnSpc>
              <a:spcBef>
                <a:spcPts val="202"/>
              </a:spcBef>
            </a:pPr>
            <a:endParaRPr lang="en-US" sz="3000" b="1" spc="-11" dirty="0">
              <a:solidFill>
                <a:srgbClr val="58595B"/>
              </a:solidFill>
              <a:latin typeface="Arial"/>
              <a:cs typeface="Arial"/>
            </a:endParaRPr>
          </a:p>
          <a:p>
            <a:pPr marL="26670" marR="281940">
              <a:lnSpc>
                <a:spcPct val="100600"/>
              </a:lnSpc>
              <a:spcBef>
                <a:spcPts val="202"/>
              </a:spcBef>
            </a:pPr>
            <a:r>
              <a:rPr lang="en-US" sz="3000" b="1" spc="-11" dirty="0">
                <a:solidFill>
                  <a:srgbClr val="58595B"/>
                </a:solidFill>
                <a:latin typeface="Arial"/>
                <a:cs typeface="Arial"/>
              </a:rPr>
              <a:t>Thank you!</a:t>
            </a:r>
          </a:p>
          <a:p>
            <a:pPr marL="26670" marR="281940">
              <a:lnSpc>
                <a:spcPct val="100600"/>
              </a:lnSpc>
              <a:spcBef>
                <a:spcPts val="202"/>
              </a:spcBef>
            </a:pPr>
            <a:endParaRPr lang="en-US" sz="3000" spc="-11" dirty="0">
              <a:solidFill>
                <a:srgbClr val="58595B"/>
              </a:solidFill>
              <a:latin typeface="Arial"/>
              <a:cs typeface="Arial"/>
            </a:endParaRPr>
          </a:p>
          <a:p>
            <a:pPr marL="26670" marR="281940">
              <a:lnSpc>
                <a:spcPct val="100600"/>
              </a:lnSpc>
              <a:spcBef>
                <a:spcPts val="202"/>
              </a:spcBef>
            </a:pPr>
            <a:br>
              <a:rPr lang="en-US" sz="3000" spc="-11" dirty="0">
                <a:solidFill>
                  <a:srgbClr val="58595B"/>
                </a:solidFill>
                <a:latin typeface="Arial"/>
                <a:cs typeface="Arial"/>
              </a:rPr>
            </a:br>
            <a:br>
              <a:rPr lang="en-US" sz="2980" spc="-11" dirty="0">
                <a:solidFill>
                  <a:srgbClr val="58595B"/>
                </a:solidFill>
                <a:latin typeface="Arial"/>
                <a:cs typeface="Arial"/>
              </a:rPr>
            </a:br>
            <a:endParaRPr sz="2980" dirty="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313439" y="12556430"/>
            <a:ext cx="6586210" cy="394659"/>
          </a:xfrm>
          <a:custGeom>
            <a:avLst/>
            <a:gdLst/>
            <a:ahLst/>
            <a:cxnLst/>
            <a:rect l="l" t="t" r="r" b="b"/>
            <a:pathLst>
              <a:path w="3094354" h="185420">
                <a:moveTo>
                  <a:pt x="0" y="184912"/>
                </a:moveTo>
                <a:lnTo>
                  <a:pt x="3094241" y="184912"/>
                </a:lnTo>
                <a:lnTo>
                  <a:pt x="3094241" y="0"/>
                </a:lnTo>
                <a:lnTo>
                  <a:pt x="0" y="0"/>
                </a:lnTo>
                <a:lnTo>
                  <a:pt x="0" y="184912"/>
                </a:lnTo>
                <a:close/>
              </a:path>
            </a:pathLst>
          </a:custGeom>
          <a:solidFill>
            <a:srgbClr val="4D6DA0"/>
          </a:solidFill>
          <a:ln>
            <a:noFill/>
          </a:ln>
        </p:spPr>
        <p:txBody>
          <a:bodyPr wrap="square" lIns="0" tIns="0" rIns="0" bIns="0" rtlCol="0"/>
          <a:lstStyle/>
          <a:p>
            <a:endParaRPr sz="8156">
              <a:solidFill>
                <a:srgbClr val="548DD4"/>
              </a:solidFill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2421090" y="7609681"/>
            <a:ext cx="6586210" cy="4757533"/>
          </a:xfrm>
          <a:custGeom>
            <a:avLst/>
            <a:gdLst/>
            <a:ahLst/>
            <a:cxnLst/>
            <a:rect l="l" t="t" r="r" b="b"/>
            <a:pathLst>
              <a:path w="3094355" h="2235200">
                <a:moveTo>
                  <a:pt x="0" y="2234732"/>
                </a:moveTo>
                <a:lnTo>
                  <a:pt x="3094241" y="2234732"/>
                </a:lnTo>
                <a:lnTo>
                  <a:pt x="3094241" y="0"/>
                </a:lnTo>
                <a:lnTo>
                  <a:pt x="0" y="0"/>
                </a:lnTo>
                <a:lnTo>
                  <a:pt x="0" y="2234732"/>
                </a:lnTo>
                <a:close/>
              </a:path>
            </a:pathLst>
          </a:custGeom>
          <a:solidFill>
            <a:srgbClr val="4D6DA0"/>
          </a:solidFill>
        </p:spPr>
        <p:txBody>
          <a:bodyPr wrap="square" lIns="0" tIns="0" rIns="0" bIns="0" rtlCol="0"/>
          <a:lstStyle/>
          <a:p>
            <a:endParaRPr sz="8156"/>
          </a:p>
        </p:txBody>
      </p:sp>
      <p:sp>
        <p:nvSpPr>
          <p:cNvPr id="20" name="object 20"/>
          <p:cNvSpPr/>
          <p:nvPr/>
        </p:nvSpPr>
        <p:spPr>
          <a:xfrm>
            <a:off x="15389741" y="14879450"/>
            <a:ext cx="13640064" cy="6586210"/>
          </a:xfrm>
          <a:custGeom>
            <a:avLst/>
            <a:gdLst/>
            <a:ahLst/>
            <a:cxnLst/>
            <a:rect l="l" t="t" r="r" b="b"/>
            <a:pathLst>
              <a:path w="6408419" h="3094354">
                <a:moveTo>
                  <a:pt x="0" y="3094241"/>
                </a:moveTo>
                <a:lnTo>
                  <a:pt x="6408297" y="3094241"/>
                </a:lnTo>
                <a:lnTo>
                  <a:pt x="6408297" y="0"/>
                </a:lnTo>
                <a:lnTo>
                  <a:pt x="0" y="0"/>
                </a:lnTo>
                <a:lnTo>
                  <a:pt x="0" y="3094241"/>
                </a:lnTo>
                <a:close/>
              </a:path>
            </a:pathLst>
          </a:custGeom>
          <a:solidFill>
            <a:srgbClr val="4D6DA0"/>
          </a:solidFill>
        </p:spPr>
        <p:txBody>
          <a:bodyPr wrap="square" lIns="0" tIns="0" rIns="0" bIns="0" rtlCol="0"/>
          <a:lstStyle/>
          <a:p>
            <a:endParaRPr sz="8156"/>
          </a:p>
        </p:txBody>
      </p:sp>
      <p:sp>
        <p:nvSpPr>
          <p:cNvPr id="21" name="object 21"/>
          <p:cNvSpPr txBox="1"/>
          <p:nvPr/>
        </p:nvSpPr>
        <p:spPr>
          <a:xfrm>
            <a:off x="22385063" y="12697464"/>
            <a:ext cx="6551543" cy="958494"/>
          </a:xfrm>
          <a:prstGeom prst="rect">
            <a:avLst/>
          </a:prstGeom>
        </p:spPr>
        <p:txBody>
          <a:bodyPr vert="horz" wrap="square" lIns="0" tIns="25680" rIns="0" bIns="0" rtlCol="0">
            <a:spAutoFit/>
          </a:bodyPr>
          <a:lstStyle/>
          <a:p>
            <a:pPr marL="27032" marR="10813">
              <a:lnSpc>
                <a:spcPct val="100600"/>
              </a:lnSpc>
              <a:spcBef>
                <a:spcPts val="202"/>
              </a:spcBef>
            </a:pPr>
            <a:r>
              <a:rPr sz="3000" dirty="0">
                <a:solidFill>
                  <a:srgbClr val="58595B"/>
                </a:solidFill>
                <a:latin typeface="Arial"/>
                <a:cs typeface="Arial"/>
              </a:rPr>
              <a:t>Items and images can span one  </a:t>
            </a:r>
            <a:r>
              <a:rPr sz="3000">
                <a:solidFill>
                  <a:srgbClr val="58595B"/>
                </a:solidFill>
                <a:latin typeface="Arial"/>
                <a:cs typeface="Arial"/>
              </a:rPr>
              <a:t>column  </a:t>
            </a:r>
            <a:r>
              <a:rPr sz="3000" dirty="0">
                <a:solidFill>
                  <a:srgbClr val="58595B"/>
                </a:solidFill>
                <a:latin typeface="Arial"/>
                <a:cs typeface="Arial"/>
              </a:rPr>
              <a:t>or the</a:t>
            </a:r>
            <a:r>
              <a:rPr lang="en-US" sz="3000" dirty="0">
                <a:solidFill>
                  <a:srgbClr val="58595B"/>
                </a:solidFill>
                <a:latin typeface="Arial"/>
                <a:cs typeface="Arial"/>
              </a:rPr>
              <a:t>y</a:t>
            </a:r>
            <a:r>
              <a:rPr sz="3000" dirty="0">
                <a:solidFill>
                  <a:srgbClr val="58595B"/>
                </a:solidFill>
                <a:latin typeface="Arial"/>
                <a:cs typeface="Arial"/>
              </a:rPr>
              <a:t> can span two columns 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277932" y="13226510"/>
            <a:ext cx="3820894" cy="488612"/>
          </a:xfrm>
          <a:prstGeom prst="rect">
            <a:avLst/>
          </a:prstGeom>
        </p:spPr>
        <p:txBody>
          <a:bodyPr vert="horz" wrap="square" lIns="0" tIns="29735" rIns="0" bIns="0" rtlCol="0" anchor="t">
            <a:spAutoFit/>
          </a:bodyPr>
          <a:lstStyle/>
          <a:p>
            <a:pPr marL="26670">
              <a:spcBef>
                <a:spcPts val="234"/>
              </a:spcBef>
            </a:pPr>
            <a:r>
              <a:rPr sz="3000" b="1" spc="-11" dirty="0">
                <a:solidFill>
                  <a:srgbClr val="FF0000"/>
                </a:solidFill>
                <a:latin typeface="Arial"/>
                <a:cs typeface="Arial"/>
              </a:rPr>
              <a:t>Titles </a:t>
            </a:r>
            <a:r>
              <a:rPr sz="3000" b="1" dirty="0">
                <a:solidFill>
                  <a:srgbClr val="FF0000"/>
                </a:solidFill>
                <a:latin typeface="Arial"/>
                <a:cs typeface="Arial"/>
              </a:rPr>
              <a:t>Arial Bold</a:t>
            </a:r>
            <a:r>
              <a:rPr sz="3000" b="1" spc="-202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000" b="1" spc="-11" dirty="0">
                <a:solidFill>
                  <a:srgbClr val="FF0000"/>
                </a:solidFill>
                <a:latin typeface="Arial"/>
                <a:cs typeface="Arial"/>
              </a:rPr>
              <a:t>30pt</a:t>
            </a:r>
            <a:endParaRPr lang="en-US" sz="300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277932" y="14140629"/>
            <a:ext cx="6278052" cy="923549"/>
          </a:xfrm>
          <a:prstGeom prst="rect">
            <a:avLst/>
          </a:prstGeom>
        </p:spPr>
        <p:txBody>
          <a:bodyPr vert="horz" wrap="square" lIns="0" tIns="25680" rIns="0" bIns="0" rtlCol="0">
            <a:spAutoFit/>
          </a:bodyPr>
          <a:lstStyle/>
          <a:p>
            <a:pPr marL="27032" marR="10813" algn="just">
              <a:lnSpc>
                <a:spcPct val="100600"/>
              </a:lnSpc>
              <a:spcBef>
                <a:spcPts val="202"/>
              </a:spcBef>
            </a:pPr>
            <a:r>
              <a:rPr sz="2980" spc="-85" dirty="0">
                <a:solidFill>
                  <a:srgbClr val="58595B"/>
                </a:solidFill>
                <a:latin typeface="Arial"/>
                <a:cs typeface="Arial"/>
              </a:rPr>
              <a:t>You </a:t>
            </a:r>
            <a:r>
              <a:rPr sz="2980" dirty="0">
                <a:solidFill>
                  <a:srgbClr val="58595B"/>
                </a:solidFill>
                <a:latin typeface="Arial"/>
                <a:cs typeface="Arial"/>
              </a:rPr>
              <a:t>can use this </a:t>
            </a:r>
            <a:r>
              <a:rPr sz="2980" spc="-11" dirty="0">
                <a:solidFill>
                  <a:srgbClr val="58595B"/>
                </a:solidFill>
                <a:latin typeface="Arial"/>
                <a:cs typeface="Arial"/>
              </a:rPr>
              <a:t>line </a:t>
            </a:r>
            <a:r>
              <a:rPr sz="2980" dirty="0">
                <a:solidFill>
                  <a:srgbClr val="58595B"/>
                </a:solidFill>
                <a:latin typeface="Arial"/>
                <a:cs typeface="Arial"/>
              </a:rPr>
              <a:t>featured </a:t>
            </a:r>
            <a:r>
              <a:rPr sz="2980" spc="-11" dirty="0">
                <a:solidFill>
                  <a:srgbClr val="58595B"/>
                </a:solidFill>
                <a:latin typeface="Arial"/>
                <a:cs typeface="Arial"/>
              </a:rPr>
              <a:t>above  </a:t>
            </a:r>
            <a:r>
              <a:rPr sz="2980" dirty="0">
                <a:solidFill>
                  <a:srgbClr val="58595B"/>
                </a:solidFill>
                <a:latin typeface="Arial"/>
                <a:cs typeface="Arial"/>
              </a:rPr>
              <a:t>in your chosen colour</a:t>
            </a:r>
            <a:endParaRPr sz="2980" dirty="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313439" y="16112774"/>
            <a:ext cx="6586210" cy="394659"/>
          </a:xfrm>
          <a:custGeom>
            <a:avLst/>
            <a:gdLst/>
            <a:ahLst/>
            <a:cxnLst/>
            <a:rect l="l" t="t" r="r" b="b"/>
            <a:pathLst>
              <a:path w="3094354" h="185420">
                <a:moveTo>
                  <a:pt x="0" y="184912"/>
                </a:moveTo>
                <a:lnTo>
                  <a:pt x="3094241" y="184912"/>
                </a:lnTo>
                <a:lnTo>
                  <a:pt x="3094241" y="0"/>
                </a:lnTo>
                <a:lnTo>
                  <a:pt x="0" y="0"/>
                </a:lnTo>
                <a:lnTo>
                  <a:pt x="0" y="184912"/>
                </a:lnTo>
                <a:close/>
              </a:path>
            </a:pathLst>
          </a:custGeom>
          <a:solidFill>
            <a:srgbClr val="4D6DA0"/>
          </a:solidFill>
        </p:spPr>
        <p:txBody>
          <a:bodyPr wrap="square" lIns="0" tIns="0" rIns="0" bIns="0" rtlCol="0"/>
          <a:lstStyle/>
          <a:p>
            <a:endParaRPr sz="8156"/>
          </a:p>
        </p:txBody>
      </p:sp>
      <p:sp>
        <p:nvSpPr>
          <p:cNvPr id="25" name="object 25"/>
          <p:cNvSpPr txBox="1"/>
          <p:nvPr/>
        </p:nvSpPr>
        <p:spPr>
          <a:xfrm>
            <a:off x="8276359" y="16894490"/>
            <a:ext cx="3077204" cy="488612"/>
          </a:xfrm>
          <a:prstGeom prst="rect">
            <a:avLst/>
          </a:prstGeom>
        </p:spPr>
        <p:txBody>
          <a:bodyPr vert="horz" wrap="square" lIns="0" tIns="29735" rIns="0" bIns="0" rtlCol="0" anchor="t">
            <a:spAutoFit/>
          </a:bodyPr>
          <a:lstStyle/>
          <a:p>
            <a:pPr marL="26670">
              <a:spcBef>
                <a:spcPts val="234"/>
              </a:spcBef>
            </a:pPr>
            <a:r>
              <a:rPr sz="3000" b="1" dirty="0">
                <a:solidFill>
                  <a:srgbClr val="FF0000"/>
                </a:solidFill>
                <a:latin typeface="Arial"/>
                <a:cs typeface="Arial"/>
              </a:rPr>
              <a:t>Images/graphs</a:t>
            </a:r>
            <a:endParaRPr lang="en-US" sz="300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278090" y="17806114"/>
            <a:ext cx="6615945" cy="1415542"/>
          </a:xfrm>
          <a:prstGeom prst="rect">
            <a:avLst/>
          </a:prstGeom>
        </p:spPr>
        <p:txBody>
          <a:bodyPr vert="horz" wrap="square" lIns="0" tIns="25680" rIns="0" bIns="0" rtlCol="0">
            <a:spAutoFit/>
          </a:bodyPr>
          <a:lstStyle/>
          <a:p>
            <a:pPr marL="27032" marR="10813">
              <a:lnSpc>
                <a:spcPct val="100600"/>
              </a:lnSpc>
              <a:spcBef>
                <a:spcPts val="202"/>
              </a:spcBef>
            </a:pPr>
            <a:r>
              <a:rPr sz="3000" b="1" dirty="0">
                <a:solidFill>
                  <a:srgbClr val="58595B"/>
                </a:solidFill>
                <a:latin typeface="Arial"/>
                <a:cs typeface="Arial"/>
              </a:rPr>
              <a:t>Importing / </a:t>
            </a:r>
            <a:r>
              <a:rPr sz="3000" b="1" spc="-11" dirty="0">
                <a:solidFill>
                  <a:srgbClr val="58595B"/>
                </a:solidFill>
                <a:latin typeface="Arial"/>
                <a:cs typeface="Arial"/>
              </a:rPr>
              <a:t>inserting </a:t>
            </a:r>
            <a:r>
              <a:rPr sz="3000" b="1" dirty="0">
                <a:solidFill>
                  <a:srgbClr val="58595B"/>
                </a:solidFill>
                <a:latin typeface="Arial"/>
                <a:cs typeface="Arial"/>
              </a:rPr>
              <a:t>files…  </a:t>
            </a:r>
            <a:r>
              <a:rPr sz="3000" dirty="0">
                <a:solidFill>
                  <a:srgbClr val="58595B"/>
                </a:solidFill>
                <a:latin typeface="Arial"/>
                <a:cs typeface="Arial"/>
              </a:rPr>
              <a:t>Photographs, maps, graphs, images </a:t>
            </a:r>
            <a:r>
              <a:rPr sz="3000" spc="-11" dirty="0">
                <a:solidFill>
                  <a:srgbClr val="58595B"/>
                </a:solidFill>
                <a:latin typeface="Arial"/>
                <a:cs typeface="Arial"/>
              </a:rPr>
              <a:t>or  </a:t>
            </a:r>
            <a:r>
              <a:rPr sz="3000" dirty="0">
                <a:solidFill>
                  <a:srgbClr val="58595B"/>
                </a:solidFill>
                <a:latin typeface="Arial"/>
                <a:cs typeface="Arial"/>
              </a:rPr>
              <a:t>tables used need to be</a:t>
            </a:r>
            <a:r>
              <a:rPr sz="3000" spc="-11" dirty="0">
                <a:solidFill>
                  <a:srgbClr val="58595B"/>
                </a:solidFill>
                <a:latin typeface="Arial"/>
                <a:cs typeface="Arial"/>
              </a:rPr>
              <a:t> attributed.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278089" y="19634349"/>
            <a:ext cx="6025308" cy="2341949"/>
          </a:xfrm>
          <a:prstGeom prst="rect">
            <a:avLst/>
          </a:prstGeom>
        </p:spPr>
        <p:txBody>
          <a:bodyPr vert="horz" wrap="square" lIns="0" tIns="25680" rIns="0" bIns="0" rtlCol="0">
            <a:spAutoFit/>
          </a:bodyPr>
          <a:lstStyle/>
          <a:p>
            <a:pPr marL="27032" marR="10813" algn="just">
              <a:lnSpc>
                <a:spcPct val="100600"/>
              </a:lnSpc>
              <a:spcBef>
                <a:spcPts val="202"/>
              </a:spcBef>
            </a:pPr>
            <a:r>
              <a:rPr sz="3000" b="1" dirty="0">
                <a:solidFill>
                  <a:srgbClr val="58595B"/>
                </a:solidFill>
                <a:latin typeface="Arial"/>
                <a:cs typeface="Arial"/>
              </a:rPr>
              <a:t>Scanned Images </a:t>
            </a:r>
            <a:r>
              <a:rPr sz="3000" spc="-160" dirty="0">
                <a:solidFill>
                  <a:srgbClr val="58595B"/>
                </a:solidFill>
                <a:latin typeface="Arial"/>
                <a:cs typeface="Arial"/>
              </a:rPr>
              <a:t>To </a:t>
            </a:r>
            <a:r>
              <a:rPr sz="3000" spc="-11" dirty="0">
                <a:solidFill>
                  <a:srgbClr val="58595B"/>
                </a:solidFill>
                <a:latin typeface="Arial"/>
                <a:cs typeface="Arial"/>
              </a:rPr>
              <a:t>insert into </a:t>
            </a:r>
            <a:r>
              <a:rPr sz="3000" dirty="0">
                <a:solidFill>
                  <a:srgbClr val="58595B"/>
                </a:solidFill>
                <a:latin typeface="Arial"/>
                <a:cs typeface="Arial"/>
              </a:rPr>
              <a:t>your  </a:t>
            </a:r>
            <a:r>
              <a:rPr sz="3000" spc="-11" dirty="0">
                <a:solidFill>
                  <a:srgbClr val="58595B"/>
                </a:solidFill>
                <a:latin typeface="Arial"/>
                <a:cs typeface="Arial"/>
              </a:rPr>
              <a:t>poster: </a:t>
            </a:r>
            <a:r>
              <a:rPr sz="3000" dirty="0">
                <a:solidFill>
                  <a:srgbClr val="58595B"/>
                </a:solidFill>
                <a:latin typeface="Arial"/>
                <a:cs typeface="Arial"/>
              </a:rPr>
              <a:t>Insert / Picture / From File –  </a:t>
            </a:r>
            <a:r>
              <a:rPr sz="3000" spc="-11" dirty="0">
                <a:solidFill>
                  <a:srgbClr val="58595B"/>
                </a:solidFill>
                <a:latin typeface="Arial"/>
                <a:cs typeface="Arial"/>
              </a:rPr>
              <a:t>locate desired </a:t>
            </a:r>
            <a:r>
              <a:rPr sz="3000" dirty="0">
                <a:solidFill>
                  <a:srgbClr val="58595B"/>
                </a:solidFill>
                <a:latin typeface="Arial"/>
                <a:cs typeface="Arial"/>
              </a:rPr>
              <a:t>image and click OK.  File </a:t>
            </a:r>
            <a:r>
              <a:rPr sz="3000" spc="-32" dirty="0">
                <a:solidFill>
                  <a:srgbClr val="58595B"/>
                </a:solidFill>
                <a:latin typeface="Arial"/>
                <a:cs typeface="Arial"/>
              </a:rPr>
              <a:t>Type </a:t>
            </a:r>
            <a:r>
              <a:rPr sz="3000" dirty="0">
                <a:solidFill>
                  <a:srgbClr val="58595B"/>
                </a:solidFill>
                <a:latin typeface="Arial"/>
                <a:cs typeface="Arial"/>
              </a:rPr>
              <a:t>Use JPEG </a:t>
            </a:r>
            <a:r>
              <a:rPr sz="3000" spc="-11" dirty="0">
                <a:solidFill>
                  <a:srgbClr val="58595B"/>
                </a:solidFill>
                <a:latin typeface="Arial"/>
                <a:cs typeface="Arial"/>
              </a:rPr>
              <a:t>(preferable) or  </a:t>
            </a:r>
            <a:r>
              <a:rPr sz="3000" dirty="0">
                <a:solidFill>
                  <a:srgbClr val="58595B"/>
                </a:solidFill>
                <a:latin typeface="Arial"/>
                <a:cs typeface="Arial"/>
              </a:rPr>
              <a:t>TIFF </a:t>
            </a:r>
            <a:r>
              <a:rPr sz="3000" spc="-11" dirty="0">
                <a:solidFill>
                  <a:srgbClr val="58595B"/>
                </a:solidFill>
                <a:latin typeface="Arial"/>
                <a:cs typeface="Arial"/>
              </a:rPr>
              <a:t>(if not)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278090" y="22376703"/>
            <a:ext cx="6194254" cy="2313160"/>
          </a:xfrm>
          <a:prstGeom prst="rect">
            <a:avLst/>
          </a:prstGeom>
        </p:spPr>
        <p:txBody>
          <a:bodyPr vert="horz" wrap="square" lIns="0" tIns="25680" rIns="0" bIns="0" rtlCol="0">
            <a:spAutoFit/>
          </a:bodyPr>
          <a:lstStyle/>
          <a:p>
            <a:pPr marL="27032" marR="10813">
              <a:lnSpc>
                <a:spcPct val="100600"/>
              </a:lnSpc>
              <a:spcBef>
                <a:spcPts val="202"/>
              </a:spcBef>
            </a:pPr>
            <a:r>
              <a:rPr sz="3000" b="1" dirty="0">
                <a:solidFill>
                  <a:srgbClr val="58595B"/>
                </a:solidFill>
                <a:latin typeface="Arial"/>
                <a:cs typeface="Arial"/>
              </a:rPr>
              <a:t>Image Size </a:t>
            </a:r>
            <a:r>
              <a:rPr sz="3000" dirty="0">
                <a:solidFill>
                  <a:srgbClr val="58595B"/>
                </a:solidFill>
                <a:latin typeface="Arial"/>
                <a:cs typeface="Arial"/>
              </a:rPr>
              <a:t>An average colour</a:t>
            </a:r>
            <a:r>
              <a:rPr sz="3000" spc="-255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3000" spc="-11" dirty="0">
                <a:solidFill>
                  <a:srgbClr val="58595B"/>
                </a:solidFill>
                <a:latin typeface="Arial"/>
                <a:cs typeface="Arial"/>
              </a:rPr>
              <a:t>photo  </a:t>
            </a:r>
            <a:r>
              <a:rPr sz="3000" dirty="0">
                <a:solidFill>
                  <a:srgbClr val="58595B"/>
                </a:solidFill>
                <a:latin typeface="Arial"/>
                <a:cs typeface="Arial"/>
              </a:rPr>
              <a:t>(13 x 18cm at 180dpi) is about 3Mb  (1Mb for B/W </a:t>
            </a:r>
            <a:r>
              <a:rPr sz="3000" spc="-11" dirty="0">
                <a:solidFill>
                  <a:srgbClr val="58595B"/>
                </a:solidFill>
                <a:latin typeface="Arial"/>
                <a:cs typeface="Arial"/>
              </a:rPr>
              <a:t>greyscale). </a:t>
            </a:r>
            <a:r>
              <a:rPr sz="3000" dirty="0">
                <a:solidFill>
                  <a:srgbClr val="58595B"/>
                </a:solidFill>
                <a:latin typeface="Arial"/>
                <a:cs typeface="Arial"/>
              </a:rPr>
              <a:t>Be </a:t>
            </a:r>
            <a:r>
              <a:rPr sz="3000" spc="-11" dirty="0">
                <a:solidFill>
                  <a:srgbClr val="58595B"/>
                </a:solidFill>
                <a:latin typeface="Arial"/>
                <a:cs typeface="Arial"/>
              </a:rPr>
              <a:t>aware  </a:t>
            </a:r>
            <a:r>
              <a:rPr sz="3000" dirty="0">
                <a:solidFill>
                  <a:srgbClr val="58595B"/>
                </a:solidFill>
                <a:latin typeface="Arial"/>
                <a:cs typeface="Arial"/>
              </a:rPr>
              <a:t>what size you’ll be </a:t>
            </a:r>
            <a:r>
              <a:rPr sz="3000" spc="-11" dirty="0">
                <a:solidFill>
                  <a:srgbClr val="58595B"/>
                </a:solidFill>
                <a:latin typeface="Arial"/>
                <a:cs typeface="Arial"/>
              </a:rPr>
              <a:t>printing at</a:t>
            </a:r>
            <a:r>
              <a:rPr lang="en-US" sz="3000" spc="-11" dirty="0">
                <a:solidFill>
                  <a:srgbClr val="58595B"/>
                </a:solidFill>
                <a:latin typeface="Arial"/>
                <a:cs typeface="Arial"/>
              </a:rPr>
              <a:t> 300dpi</a:t>
            </a:r>
            <a:r>
              <a:rPr sz="3000" spc="-11" dirty="0">
                <a:solidFill>
                  <a:srgbClr val="58595B"/>
                </a:solidFill>
                <a:latin typeface="Arial"/>
                <a:cs typeface="Arial"/>
              </a:rPr>
              <a:t>.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278090" y="24900744"/>
            <a:ext cx="6448350" cy="952338"/>
          </a:xfrm>
          <a:prstGeom prst="rect">
            <a:avLst/>
          </a:prstGeom>
        </p:spPr>
        <p:txBody>
          <a:bodyPr vert="horz" wrap="square" lIns="0" tIns="25680" rIns="0" bIns="0" rtlCol="0">
            <a:spAutoFit/>
          </a:bodyPr>
          <a:lstStyle/>
          <a:p>
            <a:pPr marL="27032" marR="10813">
              <a:lnSpc>
                <a:spcPct val="100600"/>
              </a:lnSpc>
              <a:spcBef>
                <a:spcPts val="202"/>
              </a:spcBef>
            </a:pPr>
            <a:r>
              <a:rPr sz="3000" b="1" dirty="0">
                <a:solidFill>
                  <a:srgbClr val="58595B"/>
                </a:solidFill>
                <a:latin typeface="Arial"/>
                <a:cs typeface="Arial"/>
              </a:rPr>
              <a:t>Simple Graphs </a:t>
            </a:r>
            <a:r>
              <a:rPr sz="3000" dirty="0">
                <a:solidFill>
                  <a:srgbClr val="58595B"/>
                </a:solidFill>
                <a:latin typeface="Arial"/>
                <a:cs typeface="Arial"/>
              </a:rPr>
              <a:t>For simple graphs </a:t>
            </a:r>
            <a:r>
              <a:rPr sz="3000" spc="-11" dirty="0">
                <a:solidFill>
                  <a:srgbClr val="58595B"/>
                </a:solidFill>
                <a:latin typeface="Arial"/>
                <a:cs typeface="Arial"/>
              </a:rPr>
              <a:t>use  </a:t>
            </a:r>
            <a:r>
              <a:rPr sz="3000" dirty="0">
                <a:solidFill>
                  <a:srgbClr val="58595B"/>
                </a:solidFill>
                <a:latin typeface="Arial"/>
                <a:cs typeface="Arial"/>
              </a:rPr>
              <a:t>MS Excel or</a:t>
            </a:r>
            <a:r>
              <a:rPr sz="3000" spc="-11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58595B"/>
                </a:solidFill>
                <a:latin typeface="Arial"/>
                <a:cs typeface="Arial"/>
              </a:rPr>
              <a:t>PowerPoint.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278089" y="26033178"/>
            <a:ext cx="6065855" cy="1878746"/>
          </a:xfrm>
          <a:prstGeom prst="rect">
            <a:avLst/>
          </a:prstGeom>
        </p:spPr>
        <p:txBody>
          <a:bodyPr vert="horz" wrap="square" lIns="0" tIns="25680" rIns="0" bIns="0" rtlCol="0">
            <a:spAutoFit/>
          </a:bodyPr>
          <a:lstStyle/>
          <a:p>
            <a:pPr marL="27032" marR="10813">
              <a:lnSpc>
                <a:spcPct val="100600"/>
              </a:lnSpc>
              <a:spcBef>
                <a:spcPts val="202"/>
              </a:spcBef>
            </a:pPr>
            <a:r>
              <a:rPr sz="3000" b="1" dirty="0">
                <a:solidFill>
                  <a:srgbClr val="58595B"/>
                </a:solidFill>
                <a:latin typeface="Arial"/>
                <a:cs typeface="Arial"/>
              </a:rPr>
              <a:t>Complex Graphs </a:t>
            </a:r>
            <a:r>
              <a:rPr sz="3000" dirty="0">
                <a:solidFill>
                  <a:srgbClr val="58595B"/>
                </a:solidFill>
                <a:latin typeface="Arial"/>
                <a:cs typeface="Arial"/>
              </a:rPr>
              <a:t>done in scientific  graphing programs (eg. Sigma Plot,  Prism, SPSS, Statistica) should be  saved as JPEG or</a:t>
            </a:r>
            <a:r>
              <a:rPr sz="3000" spc="-85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3000" spc="-64" dirty="0">
                <a:solidFill>
                  <a:srgbClr val="58595B"/>
                </a:solidFill>
                <a:latin typeface="Arial"/>
                <a:cs typeface="Arial"/>
              </a:rPr>
              <a:t>TIFF.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278088" y="28318474"/>
            <a:ext cx="5811760" cy="952338"/>
          </a:xfrm>
          <a:prstGeom prst="rect">
            <a:avLst/>
          </a:prstGeom>
        </p:spPr>
        <p:txBody>
          <a:bodyPr vert="horz" wrap="square" lIns="0" tIns="25680" rIns="0" bIns="0" rtlCol="0">
            <a:spAutoFit/>
          </a:bodyPr>
          <a:lstStyle/>
          <a:p>
            <a:pPr marL="27032" marR="10813">
              <a:lnSpc>
                <a:spcPct val="100600"/>
              </a:lnSpc>
              <a:spcBef>
                <a:spcPts val="202"/>
              </a:spcBef>
            </a:pPr>
            <a:r>
              <a:rPr sz="3000" b="1" dirty="0">
                <a:solidFill>
                  <a:srgbClr val="58595B"/>
                </a:solidFill>
                <a:latin typeface="Arial"/>
                <a:cs typeface="Arial"/>
              </a:rPr>
              <a:t>Axes</a:t>
            </a:r>
            <a:r>
              <a:rPr sz="3000" dirty="0">
                <a:solidFill>
                  <a:srgbClr val="58595B"/>
                </a:solidFill>
                <a:latin typeface="Arial"/>
                <a:cs typeface="Arial"/>
              </a:rPr>
              <a:t> please remember to </a:t>
            </a:r>
            <a:r>
              <a:rPr sz="3000" spc="-11" dirty="0">
                <a:solidFill>
                  <a:srgbClr val="58595B"/>
                </a:solidFill>
                <a:latin typeface="Arial"/>
                <a:cs typeface="Arial"/>
              </a:rPr>
              <a:t>include  </a:t>
            </a:r>
            <a:r>
              <a:rPr sz="3000" dirty="0">
                <a:solidFill>
                  <a:srgbClr val="58595B"/>
                </a:solidFill>
                <a:latin typeface="Arial"/>
                <a:cs typeface="Arial"/>
              </a:rPr>
              <a:t>axes in your</a:t>
            </a:r>
            <a:r>
              <a:rPr sz="3000" spc="-21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3000" spc="-11" dirty="0">
                <a:solidFill>
                  <a:srgbClr val="58595B"/>
                </a:solidFill>
                <a:latin typeface="Arial"/>
                <a:cs typeface="Arial"/>
              </a:rPr>
              <a:t>graph!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5340233" y="21639250"/>
            <a:ext cx="13503557" cy="770667"/>
          </a:xfrm>
          <a:prstGeom prst="rect">
            <a:avLst/>
          </a:prstGeom>
        </p:spPr>
        <p:txBody>
          <a:bodyPr vert="horz" wrap="square" lIns="0" tIns="24328" rIns="0" bIns="0" rtlCol="0">
            <a:spAutoFit/>
          </a:bodyPr>
          <a:lstStyle/>
          <a:p>
            <a:pPr marL="27032" marR="282484">
              <a:lnSpc>
                <a:spcPct val="100600"/>
              </a:lnSpc>
              <a:spcBef>
                <a:spcPts val="202"/>
              </a:spcBef>
            </a:pPr>
            <a:r>
              <a:rPr lang="en-US" sz="2400" i="1" spc="21" dirty="0">
                <a:solidFill>
                  <a:srgbClr val="58595B"/>
                </a:solidFill>
                <a:latin typeface="Times New Roman" charset="0"/>
                <a:ea typeface="Times New Roman" charset="0"/>
                <a:cs typeface="Times New Roman" charset="0"/>
              </a:rPr>
              <a:t>Captions </a:t>
            </a:r>
            <a:r>
              <a:rPr lang="en-US" sz="2400" i="1" spc="11" dirty="0">
                <a:solidFill>
                  <a:srgbClr val="58595B"/>
                </a:solidFill>
                <a:latin typeface="Times New Roman" charset="0"/>
                <a:ea typeface="Times New Roman" charset="0"/>
                <a:cs typeface="Times New Roman" charset="0"/>
              </a:rPr>
              <a:t>in Times New Rom</a:t>
            </a:r>
            <a:r>
              <a:rPr lang="en-US" sz="2400" i="1" spc="32" dirty="0">
                <a:solidFill>
                  <a:srgbClr val="58595B"/>
                </a:solidFill>
                <a:latin typeface="Times New Roman" charset="0"/>
                <a:ea typeface="Times New Roman" charset="0"/>
                <a:cs typeface="Times New Roman" charset="0"/>
              </a:rPr>
              <a:t>an and in</a:t>
            </a:r>
            <a:r>
              <a:rPr lang="en-US" sz="2400" i="1" spc="21" dirty="0">
                <a:solidFill>
                  <a:srgbClr val="58595B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400" i="1" dirty="0">
                <a:solidFill>
                  <a:srgbClr val="58595B"/>
                </a:solidFill>
                <a:latin typeface="Times New Roman" charset="0"/>
                <a:ea typeface="Times New Roman" charset="0"/>
                <a:cs typeface="Times New Roman" charset="0"/>
              </a:rPr>
              <a:t>italic</a:t>
            </a:r>
            <a:r>
              <a:rPr lang="en-US" sz="2400" i="1" spc="11" dirty="0">
                <a:solidFill>
                  <a:srgbClr val="58595B"/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sz="2400" i="1" spc="21" dirty="0">
                <a:solidFill>
                  <a:srgbClr val="58595B"/>
                </a:solidFill>
                <a:latin typeface="Times New Roman" charset="0"/>
                <a:ea typeface="Times New Roman" charset="0"/>
                <a:cs typeface="Times New Roman" charset="0"/>
              </a:rPr>
              <a:t>between 18 and 24 </a:t>
            </a:r>
            <a:r>
              <a:rPr lang="en-US" sz="2400" i="1" spc="11" dirty="0">
                <a:solidFill>
                  <a:srgbClr val="58595B"/>
                </a:solidFill>
                <a:latin typeface="Times New Roman" charset="0"/>
                <a:ea typeface="Times New Roman" charset="0"/>
                <a:cs typeface="Times New Roman" charset="0"/>
              </a:rPr>
              <a:t>points.  Left aligned </a:t>
            </a:r>
            <a:r>
              <a:rPr lang="en-US" sz="2400" i="1" spc="21" dirty="0">
                <a:solidFill>
                  <a:srgbClr val="58595B"/>
                </a:solidFill>
                <a:latin typeface="Times New Roman" charset="0"/>
                <a:ea typeface="Times New Roman" charset="0"/>
                <a:cs typeface="Times New Roman" charset="0"/>
              </a:rPr>
              <a:t>to the image. </a:t>
            </a:r>
            <a:r>
              <a:rPr lang="en-US" sz="2400" i="1" spc="32" dirty="0">
                <a:solidFill>
                  <a:srgbClr val="58595B"/>
                </a:solidFill>
                <a:latin typeface="Times New Roman" charset="0"/>
                <a:ea typeface="Times New Roman" charset="0"/>
                <a:cs typeface="Times New Roman" charset="0"/>
              </a:rPr>
              <a:t>can </a:t>
            </a:r>
            <a:r>
              <a:rPr lang="en-US" sz="2400" i="1" spc="21" dirty="0">
                <a:solidFill>
                  <a:srgbClr val="58595B"/>
                </a:solidFill>
                <a:latin typeface="Times New Roman" charset="0"/>
                <a:ea typeface="Times New Roman" charset="0"/>
                <a:cs typeface="Times New Roman" charset="0"/>
              </a:rPr>
              <a:t>be </a:t>
            </a:r>
            <a:r>
              <a:rPr lang="en-US" sz="2400" i="1" spc="11" dirty="0">
                <a:solidFill>
                  <a:srgbClr val="58595B"/>
                </a:solidFill>
                <a:latin typeface="Times New Roman" charset="0"/>
                <a:ea typeface="Times New Roman" charset="0"/>
                <a:cs typeface="Times New Roman" charset="0"/>
              </a:rPr>
              <a:t>at </a:t>
            </a:r>
            <a:r>
              <a:rPr lang="en-US" sz="2400" i="1" spc="21" dirty="0">
                <a:solidFill>
                  <a:srgbClr val="58595B"/>
                </a:solidFill>
                <a:latin typeface="Times New Roman" charset="0"/>
                <a:ea typeface="Times New Roman" charset="0"/>
                <a:cs typeface="Times New Roman" charset="0"/>
              </a:rPr>
              <a:t>the side or bottom </a:t>
            </a:r>
            <a:r>
              <a:rPr lang="en-US" sz="2400" i="1" spc="11" dirty="0">
                <a:solidFill>
                  <a:srgbClr val="58595B"/>
                </a:solidFill>
                <a:latin typeface="Times New Roman" charset="0"/>
                <a:ea typeface="Times New Roman" charset="0"/>
                <a:cs typeface="Times New Roman" charset="0"/>
              </a:rPr>
              <a:t>of</a:t>
            </a:r>
            <a:r>
              <a:rPr lang="en-US" sz="2400" i="1" spc="-74" dirty="0">
                <a:solidFill>
                  <a:srgbClr val="58595B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400" i="1" spc="21" dirty="0">
                <a:solidFill>
                  <a:srgbClr val="58595B"/>
                </a:solidFill>
                <a:latin typeface="Times New Roman" charset="0"/>
                <a:ea typeface="Times New Roman" charset="0"/>
                <a:cs typeface="Times New Roman" charset="0"/>
              </a:rPr>
              <a:t>image</a:t>
            </a:r>
            <a:endParaRPr lang="en-US" sz="2400" i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5385260" y="22979203"/>
            <a:ext cx="1925990" cy="1925990"/>
          </a:xfrm>
          <a:custGeom>
            <a:avLst/>
            <a:gdLst/>
            <a:ahLst/>
            <a:cxnLst/>
            <a:rect l="l" t="t" r="r" b="b"/>
            <a:pathLst>
              <a:path w="904875" h="904875">
                <a:moveTo>
                  <a:pt x="904538" y="0"/>
                </a:moveTo>
                <a:lnTo>
                  <a:pt x="0" y="0"/>
                </a:lnTo>
                <a:lnTo>
                  <a:pt x="0" y="904538"/>
                </a:lnTo>
                <a:lnTo>
                  <a:pt x="184912" y="719625"/>
                </a:lnTo>
                <a:lnTo>
                  <a:pt x="184912" y="184912"/>
                </a:lnTo>
                <a:lnTo>
                  <a:pt x="719625" y="184912"/>
                </a:lnTo>
                <a:lnTo>
                  <a:pt x="904538" y="0"/>
                </a:lnTo>
                <a:close/>
              </a:path>
            </a:pathLst>
          </a:custGeom>
          <a:solidFill>
            <a:srgbClr val="4D6DA0"/>
          </a:solidFill>
        </p:spPr>
        <p:txBody>
          <a:bodyPr wrap="square" lIns="0" tIns="0" rIns="0" bIns="0" rtlCol="0"/>
          <a:lstStyle/>
          <a:p>
            <a:endParaRPr sz="8156"/>
          </a:p>
        </p:txBody>
      </p:sp>
      <p:sp>
        <p:nvSpPr>
          <p:cNvPr id="34" name="object 34"/>
          <p:cNvSpPr/>
          <p:nvPr/>
        </p:nvSpPr>
        <p:spPr>
          <a:xfrm>
            <a:off x="20033256" y="22979210"/>
            <a:ext cx="1925990" cy="1925990"/>
          </a:xfrm>
          <a:custGeom>
            <a:avLst/>
            <a:gdLst/>
            <a:ahLst/>
            <a:cxnLst/>
            <a:rect l="l" t="t" r="r" b="b"/>
            <a:pathLst>
              <a:path w="904875" h="904875">
                <a:moveTo>
                  <a:pt x="904544" y="0"/>
                </a:moveTo>
                <a:lnTo>
                  <a:pt x="0" y="0"/>
                </a:lnTo>
                <a:lnTo>
                  <a:pt x="184912" y="184912"/>
                </a:lnTo>
                <a:lnTo>
                  <a:pt x="719631" y="184912"/>
                </a:lnTo>
                <a:lnTo>
                  <a:pt x="719631" y="719625"/>
                </a:lnTo>
                <a:lnTo>
                  <a:pt x="904544" y="904538"/>
                </a:lnTo>
                <a:lnTo>
                  <a:pt x="904544" y="0"/>
                </a:lnTo>
                <a:close/>
              </a:path>
            </a:pathLst>
          </a:custGeom>
          <a:solidFill>
            <a:srgbClr val="4D6DA0"/>
          </a:solidFill>
        </p:spPr>
        <p:txBody>
          <a:bodyPr wrap="square" lIns="0" tIns="0" rIns="0" bIns="0" rtlCol="0"/>
          <a:lstStyle/>
          <a:p>
            <a:endParaRPr sz="8156"/>
          </a:p>
        </p:txBody>
      </p:sp>
      <p:sp>
        <p:nvSpPr>
          <p:cNvPr id="35" name="object 35"/>
          <p:cNvSpPr/>
          <p:nvPr/>
        </p:nvSpPr>
        <p:spPr>
          <a:xfrm>
            <a:off x="20033275" y="27861077"/>
            <a:ext cx="1925990" cy="1925990"/>
          </a:xfrm>
          <a:custGeom>
            <a:avLst/>
            <a:gdLst/>
            <a:ahLst/>
            <a:cxnLst/>
            <a:rect l="l" t="t" r="r" b="b"/>
            <a:pathLst>
              <a:path w="904875" h="904875">
                <a:moveTo>
                  <a:pt x="904532" y="0"/>
                </a:moveTo>
                <a:lnTo>
                  <a:pt x="719619" y="184912"/>
                </a:lnTo>
                <a:lnTo>
                  <a:pt x="719619" y="719619"/>
                </a:lnTo>
                <a:lnTo>
                  <a:pt x="184912" y="719619"/>
                </a:lnTo>
                <a:lnTo>
                  <a:pt x="0" y="904532"/>
                </a:lnTo>
                <a:lnTo>
                  <a:pt x="904532" y="904532"/>
                </a:lnTo>
                <a:lnTo>
                  <a:pt x="904532" y="0"/>
                </a:lnTo>
                <a:close/>
              </a:path>
            </a:pathLst>
          </a:custGeom>
          <a:solidFill>
            <a:srgbClr val="4D6DA0"/>
          </a:solidFill>
        </p:spPr>
        <p:txBody>
          <a:bodyPr wrap="square" lIns="0" tIns="0" rIns="0" bIns="0" rtlCol="0"/>
          <a:lstStyle/>
          <a:p>
            <a:endParaRPr sz="8156"/>
          </a:p>
        </p:txBody>
      </p:sp>
      <p:sp>
        <p:nvSpPr>
          <p:cNvPr id="36" name="object 36"/>
          <p:cNvSpPr/>
          <p:nvPr/>
        </p:nvSpPr>
        <p:spPr>
          <a:xfrm>
            <a:off x="15385256" y="27861073"/>
            <a:ext cx="1925990" cy="1925990"/>
          </a:xfrm>
          <a:custGeom>
            <a:avLst/>
            <a:gdLst/>
            <a:ahLst/>
            <a:cxnLst/>
            <a:rect l="l" t="t" r="r" b="b"/>
            <a:pathLst>
              <a:path w="904875" h="904875">
                <a:moveTo>
                  <a:pt x="0" y="0"/>
                </a:moveTo>
                <a:lnTo>
                  <a:pt x="0" y="904532"/>
                </a:lnTo>
                <a:lnTo>
                  <a:pt x="904532" y="904532"/>
                </a:lnTo>
                <a:lnTo>
                  <a:pt x="719619" y="719619"/>
                </a:lnTo>
                <a:lnTo>
                  <a:pt x="184912" y="719619"/>
                </a:lnTo>
                <a:lnTo>
                  <a:pt x="184912" y="184912"/>
                </a:lnTo>
                <a:lnTo>
                  <a:pt x="0" y="0"/>
                </a:lnTo>
                <a:close/>
              </a:path>
            </a:pathLst>
          </a:custGeom>
          <a:solidFill>
            <a:srgbClr val="4D6DA0"/>
          </a:solidFill>
        </p:spPr>
        <p:txBody>
          <a:bodyPr wrap="square" lIns="0" tIns="0" rIns="0" bIns="0" rtlCol="0"/>
          <a:lstStyle/>
          <a:p>
            <a:endParaRPr sz="8156"/>
          </a:p>
        </p:txBody>
      </p:sp>
      <p:sp>
        <p:nvSpPr>
          <p:cNvPr id="37" name="object 37"/>
          <p:cNvSpPr txBox="1"/>
          <p:nvPr/>
        </p:nvSpPr>
        <p:spPr>
          <a:xfrm>
            <a:off x="16123954" y="23643282"/>
            <a:ext cx="5190036" cy="5717632"/>
          </a:xfrm>
          <a:prstGeom prst="rect">
            <a:avLst/>
          </a:prstGeom>
        </p:spPr>
        <p:txBody>
          <a:bodyPr vert="horz" wrap="square" lIns="0" tIns="74336" rIns="0" bIns="0" rtlCol="0">
            <a:spAutoFit/>
          </a:bodyPr>
          <a:lstStyle/>
          <a:p>
            <a:pPr marL="27032" marR="10813">
              <a:lnSpc>
                <a:spcPts val="4406"/>
              </a:lnSpc>
              <a:spcBef>
                <a:spcPts val="585"/>
              </a:spcBef>
            </a:pPr>
            <a:r>
              <a:rPr sz="4000" spc="-85" dirty="0">
                <a:solidFill>
                  <a:srgbClr val="58595B"/>
                </a:solidFill>
                <a:latin typeface="Arial"/>
                <a:cs typeface="Arial"/>
              </a:rPr>
              <a:t>You </a:t>
            </a:r>
            <a:r>
              <a:rPr sz="4000" spc="21" dirty="0">
                <a:solidFill>
                  <a:srgbClr val="58595B"/>
                </a:solidFill>
                <a:latin typeface="Arial"/>
                <a:cs typeface="Arial"/>
              </a:rPr>
              <a:t>can </a:t>
            </a:r>
            <a:r>
              <a:rPr sz="4000" spc="11" dirty="0">
                <a:solidFill>
                  <a:srgbClr val="58595B"/>
                </a:solidFill>
                <a:latin typeface="Arial"/>
                <a:cs typeface="Arial"/>
              </a:rPr>
              <a:t>also caption  out </a:t>
            </a:r>
            <a:r>
              <a:rPr sz="4000" dirty="0">
                <a:solidFill>
                  <a:srgbClr val="58595B"/>
                </a:solidFill>
                <a:latin typeface="Arial"/>
                <a:cs typeface="Arial"/>
              </a:rPr>
              <a:t>important  information in box</a:t>
            </a:r>
            <a:r>
              <a:rPr lang="en-US" sz="4000" dirty="0">
                <a:solidFill>
                  <a:srgbClr val="58595B"/>
                </a:solidFill>
                <a:latin typeface="Arial"/>
                <a:cs typeface="Arial"/>
              </a:rPr>
              <a:t>e</a:t>
            </a:r>
            <a:r>
              <a:rPr sz="4000" dirty="0">
                <a:solidFill>
                  <a:srgbClr val="58595B"/>
                </a:solidFill>
                <a:latin typeface="Arial"/>
                <a:cs typeface="Arial"/>
              </a:rPr>
              <a:t>s like  </a:t>
            </a:r>
            <a:r>
              <a:rPr sz="4000" spc="11" dirty="0">
                <a:solidFill>
                  <a:srgbClr val="58595B"/>
                </a:solidFill>
                <a:latin typeface="Arial"/>
                <a:cs typeface="Arial"/>
              </a:rPr>
              <a:t>this. </a:t>
            </a:r>
            <a:r>
              <a:rPr sz="4000" spc="21" dirty="0">
                <a:solidFill>
                  <a:srgbClr val="58595B"/>
                </a:solidFill>
                <a:latin typeface="Arial"/>
                <a:cs typeface="Arial"/>
              </a:rPr>
              <a:t>Move </a:t>
            </a:r>
            <a:r>
              <a:rPr sz="4000" spc="11" dirty="0">
                <a:solidFill>
                  <a:srgbClr val="58595B"/>
                </a:solidFill>
                <a:latin typeface="Arial"/>
                <a:cs typeface="Arial"/>
              </a:rPr>
              <a:t>the bottom  </a:t>
            </a:r>
            <a:r>
              <a:rPr sz="4000" dirty="0">
                <a:solidFill>
                  <a:srgbClr val="58595B"/>
                </a:solidFill>
                <a:latin typeface="Arial"/>
                <a:cs typeface="Arial"/>
              </a:rPr>
              <a:t>lines </a:t>
            </a:r>
            <a:r>
              <a:rPr sz="4000" spc="21" dirty="0">
                <a:solidFill>
                  <a:srgbClr val="58595B"/>
                </a:solidFill>
                <a:latin typeface="Arial"/>
                <a:cs typeface="Arial"/>
              </a:rPr>
              <a:t>up </a:t>
            </a:r>
            <a:r>
              <a:rPr sz="4000" spc="11" dirty="0">
                <a:solidFill>
                  <a:srgbClr val="58595B"/>
                </a:solidFill>
                <a:latin typeface="Arial"/>
                <a:cs typeface="Arial"/>
              </a:rPr>
              <a:t>and </a:t>
            </a:r>
            <a:r>
              <a:rPr sz="4000" spc="21" dirty="0">
                <a:solidFill>
                  <a:srgbClr val="58595B"/>
                </a:solidFill>
                <a:latin typeface="Arial"/>
                <a:cs typeface="Arial"/>
              </a:rPr>
              <a:t>down</a:t>
            </a:r>
            <a:r>
              <a:rPr sz="4000" spc="-85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4000" spc="11" dirty="0">
                <a:solidFill>
                  <a:srgbClr val="58595B"/>
                </a:solidFill>
                <a:latin typeface="Arial"/>
                <a:cs typeface="Arial"/>
              </a:rPr>
              <a:t>to</a:t>
            </a:r>
            <a:endParaRPr sz="4000" dirty="0">
              <a:latin typeface="Arial"/>
              <a:cs typeface="Arial"/>
            </a:endParaRPr>
          </a:p>
          <a:p>
            <a:pPr marL="27032">
              <a:lnSpc>
                <a:spcPts val="4151"/>
              </a:lnSpc>
            </a:pPr>
            <a:r>
              <a:rPr sz="4000" dirty="0">
                <a:solidFill>
                  <a:srgbClr val="58595B"/>
                </a:solidFill>
                <a:latin typeface="Arial"/>
                <a:cs typeface="Arial"/>
              </a:rPr>
              <a:t>fit </a:t>
            </a:r>
            <a:r>
              <a:rPr sz="4000" spc="21" dirty="0">
                <a:solidFill>
                  <a:srgbClr val="58595B"/>
                </a:solidFill>
                <a:latin typeface="Arial"/>
                <a:cs typeface="Arial"/>
              </a:rPr>
              <a:t>your </a:t>
            </a:r>
            <a:r>
              <a:rPr sz="4000" spc="11" dirty="0">
                <a:solidFill>
                  <a:srgbClr val="58595B"/>
                </a:solidFill>
                <a:latin typeface="Arial"/>
                <a:cs typeface="Arial"/>
              </a:rPr>
              <a:t>text. </a:t>
            </a:r>
            <a:r>
              <a:rPr sz="4000" spc="21" dirty="0">
                <a:solidFill>
                  <a:srgbClr val="58595B"/>
                </a:solidFill>
                <a:latin typeface="Arial"/>
                <a:cs typeface="Arial"/>
              </a:rPr>
              <a:t>And</a:t>
            </a:r>
            <a:r>
              <a:rPr sz="4000" spc="-309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4000" spc="11" dirty="0">
                <a:solidFill>
                  <a:srgbClr val="58595B"/>
                </a:solidFill>
                <a:latin typeface="Arial"/>
                <a:cs typeface="Arial"/>
              </a:rPr>
              <a:t>make</a:t>
            </a:r>
            <a:endParaRPr sz="4000" dirty="0">
              <a:latin typeface="Arial"/>
              <a:cs typeface="Arial"/>
            </a:endParaRPr>
          </a:p>
          <a:p>
            <a:pPr marL="27032" marR="550100">
              <a:lnSpc>
                <a:spcPts val="4406"/>
              </a:lnSpc>
              <a:spcBef>
                <a:spcPts val="202"/>
              </a:spcBef>
            </a:pPr>
            <a:r>
              <a:rPr sz="4000" spc="11" dirty="0">
                <a:solidFill>
                  <a:srgbClr val="58595B"/>
                </a:solidFill>
                <a:latin typeface="Arial"/>
                <a:cs typeface="Arial"/>
              </a:rPr>
              <a:t>text </a:t>
            </a:r>
            <a:r>
              <a:rPr sz="4000" dirty="0">
                <a:solidFill>
                  <a:srgbClr val="58595B"/>
                </a:solidFill>
                <a:latin typeface="Arial"/>
                <a:cs typeface="Arial"/>
              </a:rPr>
              <a:t>larger </a:t>
            </a:r>
            <a:r>
              <a:rPr sz="4000" spc="21" dirty="0">
                <a:solidFill>
                  <a:srgbClr val="58595B"/>
                </a:solidFill>
                <a:latin typeface="Arial"/>
                <a:cs typeface="Arial"/>
              </a:rPr>
              <a:t>from </a:t>
            </a:r>
            <a:r>
              <a:rPr sz="4000" spc="11" dirty="0">
                <a:solidFill>
                  <a:srgbClr val="58595B"/>
                </a:solidFill>
                <a:latin typeface="Arial"/>
                <a:cs typeface="Arial"/>
              </a:rPr>
              <a:t>30pt  </a:t>
            </a:r>
            <a:r>
              <a:rPr sz="4000" dirty="0">
                <a:solidFill>
                  <a:srgbClr val="58595B"/>
                </a:solidFill>
                <a:latin typeface="Arial"/>
                <a:cs typeface="Arial"/>
              </a:rPr>
              <a:t>arial </a:t>
            </a:r>
            <a:r>
              <a:rPr sz="4000" spc="11" dirty="0">
                <a:solidFill>
                  <a:srgbClr val="58595B"/>
                </a:solidFill>
                <a:latin typeface="Arial"/>
                <a:cs typeface="Arial"/>
              </a:rPr>
              <a:t>to </a:t>
            </a:r>
            <a:r>
              <a:rPr sz="4000" spc="21" dirty="0">
                <a:solidFill>
                  <a:srgbClr val="58595B"/>
                </a:solidFill>
                <a:latin typeface="Arial"/>
                <a:cs typeface="Arial"/>
              </a:rPr>
              <a:t>40 </a:t>
            </a:r>
            <a:r>
              <a:rPr sz="4000" dirty="0">
                <a:solidFill>
                  <a:srgbClr val="58595B"/>
                </a:solidFill>
                <a:latin typeface="Arial"/>
                <a:cs typeface="Arial"/>
              </a:rPr>
              <a:t>point</a:t>
            </a:r>
            <a:r>
              <a:rPr sz="4000" spc="-117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4000" dirty="0">
                <a:solidFill>
                  <a:srgbClr val="58595B"/>
                </a:solidFill>
                <a:latin typeface="Arial"/>
                <a:cs typeface="Arial"/>
              </a:rPr>
              <a:t>arial.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2385065" y="22979203"/>
            <a:ext cx="5401742" cy="113295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lIns="180000" tIns="180000" rIns="180000" bIns="180000" rtlCol="0">
            <a:spAutoFit/>
          </a:bodyPr>
          <a:lstStyle/>
          <a:p>
            <a:r>
              <a:rPr lang="en-US" sz="5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You can also do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2396751" y="24365547"/>
            <a:ext cx="4704255" cy="113295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lIns="180000" tIns="180000" rIns="180000" bIns="180000" rtlCol="0">
            <a:spAutoFit/>
          </a:bodyPr>
          <a:lstStyle/>
          <a:p>
            <a:r>
              <a:rPr lang="en-US" sz="5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Titles like this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2385063" y="25751891"/>
            <a:ext cx="4715943" cy="113295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lIns="180000" tIns="180000" rIns="180000" bIns="180000" rtlCol="0">
            <a:spAutoFit/>
          </a:bodyPr>
          <a:lstStyle/>
          <a:p>
            <a:r>
              <a:rPr lang="en-US" sz="5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You can make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2357033" y="27138235"/>
            <a:ext cx="6486758" cy="1132957"/>
          </a:xfrm>
          <a:prstGeom prst="rect">
            <a:avLst/>
          </a:prstGeom>
          <a:solidFill>
            <a:srgbClr val="4D6DA0"/>
          </a:solidFill>
          <a:ln>
            <a:noFill/>
          </a:ln>
        </p:spPr>
        <p:txBody>
          <a:bodyPr wrap="square" lIns="180000" tIns="180000" rIns="180000" bIns="180000" rtlCol="0">
            <a:spAutoFit/>
          </a:bodyPr>
          <a:lstStyle/>
          <a:p>
            <a:r>
              <a:rPr lang="en-US" sz="5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Sections stand out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2357033" y="28524579"/>
            <a:ext cx="5429774" cy="1132957"/>
          </a:xfrm>
          <a:prstGeom prst="rect">
            <a:avLst/>
          </a:prstGeom>
          <a:solidFill>
            <a:srgbClr val="4D6DA0"/>
          </a:solidFill>
          <a:ln>
            <a:noFill/>
          </a:ln>
        </p:spPr>
        <p:txBody>
          <a:bodyPr wrap="square" lIns="180000" tIns="180000" rIns="180000" bIns="180000" rtlCol="0">
            <a:spAutoFit/>
          </a:bodyPr>
          <a:lstStyle/>
          <a:p>
            <a:r>
              <a:rPr lang="en-US" sz="5000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By changing the </a:t>
            </a:r>
            <a:endParaRPr lang="en-US" sz="50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384001" y="29910924"/>
            <a:ext cx="2659605" cy="1132957"/>
          </a:xfrm>
          <a:prstGeom prst="rect">
            <a:avLst/>
          </a:prstGeom>
          <a:solidFill>
            <a:srgbClr val="4D6DA0"/>
          </a:solidFill>
          <a:ln>
            <a:noFill/>
          </a:ln>
        </p:spPr>
        <p:txBody>
          <a:bodyPr wrap="square" lIns="180000" tIns="180000" rIns="180000" bIns="180000" rtlCol="0">
            <a:spAutoFit/>
          </a:bodyPr>
          <a:lstStyle/>
          <a:p>
            <a:r>
              <a:rPr lang="en-US" sz="5000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colour</a:t>
            </a:r>
            <a:endParaRPr lang="en-US" sz="50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9" name="object 13"/>
          <p:cNvSpPr txBox="1"/>
          <p:nvPr/>
        </p:nvSpPr>
        <p:spPr>
          <a:xfrm>
            <a:off x="1259613" y="31899713"/>
            <a:ext cx="13681963" cy="8010672"/>
          </a:xfrm>
          <a:prstGeom prst="rect">
            <a:avLst/>
          </a:prstGeom>
        </p:spPr>
        <p:txBody>
          <a:bodyPr vert="horz" wrap="square" lIns="0" tIns="29735" rIns="0" bIns="0" rtlCol="0" anchor="t">
            <a:spAutoFit/>
          </a:bodyPr>
          <a:lstStyle/>
          <a:p>
            <a:pPr marL="26670">
              <a:spcBef>
                <a:spcPts val="234"/>
              </a:spcBef>
            </a:pPr>
            <a:r>
              <a:rPr lang="en-US" sz="3000" dirty="0">
                <a:solidFill>
                  <a:srgbClr val="58595B"/>
                </a:solidFill>
                <a:latin typeface="Arial"/>
                <a:cs typeface="Arial"/>
              </a:rPr>
              <a:t>text can also go over two columns. As this text box does </a:t>
            </a:r>
            <a:r>
              <a:rPr lang="mr-IN" sz="3000" dirty="0">
                <a:solidFill>
                  <a:srgbClr val="58595B"/>
                </a:solidFill>
                <a:latin typeface="Arial"/>
                <a:cs typeface="Arial"/>
              </a:rPr>
              <a:t>………</a:t>
            </a:r>
            <a:r>
              <a:rPr lang="en-US" sz="3000" dirty="0">
                <a:solidFill>
                  <a:srgbClr val="58595B"/>
                </a:solidFill>
                <a:latin typeface="Arial"/>
                <a:cs typeface="Arial"/>
              </a:rPr>
              <a:t>..right to the end</a:t>
            </a:r>
            <a:endParaRPr lang="en-US" dirty="0"/>
          </a:p>
          <a:p>
            <a:pPr marL="26670">
              <a:spcBef>
                <a:spcPts val="234"/>
              </a:spcBef>
            </a:pPr>
            <a:endParaRPr lang="en-US" sz="3000" b="1" spc="-11" dirty="0">
              <a:solidFill>
                <a:srgbClr val="D2232A"/>
              </a:solidFill>
              <a:latin typeface="Arial"/>
              <a:cs typeface="Arial"/>
            </a:endParaRPr>
          </a:p>
          <a:p>
            <a:pPr marL="26670">
              <a:spcBef>
                <a:spcPts val="234"/>
              </a:spcBef>
            </a:pPr>
            <a:endParaRPr lang="en-US" sz="3000" b="1" spc="-11" dirty="0">
              <a:solidFill>
                <a:srgbClr val="D2232A"/>
              </a:solidFill>
              <a:latin typeface="Arial"/>
              <a:cs typeface="Arial"/>
            </a:endParaRPr>
          </a:p>
          <a:p>
            <a:pPr marL="26670">
              <a:spcBef>
                <a:spcPts val="234"/>
              </a:spcBef>
            </a:pPr>
            <a:r>
              <a:rPr lang="en-US" sz="3000" b="1" spc="-11" dirty="0">
                <a:solidFill>
                  <a:srgbClr val="FF0000"/>
                </a:solidFill>
                <a:latin typeface="Arial"/>
                <a:cs typeface="Arial"/>
              </a:rPr>
              <a:t>Tips for rewriting your paper into a poster</a:t>
            </a:r>
            <a:endParaRPr sz="30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spcBef>
                <a:spcPts val="43"/>
              </a:spcBef>
            </a:pPr>
            <a:endParaRPr sz="3000" dirty="0">
              <a:latin typeface="Times New Roman"/>
              <a:cs typeface="Times New Roman"/>
            </a:endParaRPr>
          </a:p>
          <a:p>
            <a:pPr marL="26670" marR="10795">
              <a:lnSpc>
                <a:spcPct val="100600"/>
              </a:lnSpc>
            </a:pPr>
            <a:endParaRPr lang="en-US" sz="3000" dirty="0">
              <a:solidFill>
                <a:srgbClr val="58595B"/>
              </a:solidFill>
              <a:latin typeface="Arial"/>
              <a:cs typeface="Arial"/>
            </a:endParaRPr>
          </a:p>
          <a:p>
            <a:pPr marL="483870" marR="10795" indent="-457200">
              <a:lnSpc>
                <a:spcPct val="100600"/>
              </a:lnSpc>
              <a:buFont typeface="Arial" charset="0"/>
              <a:buChar char="•"/>
            </a:pPr>
            <a:r>
              <a:rPr lang="en-US" sz="3000" spc="-11" dirty="0">
                <a:solidFill>
                  <a:srgbClr val="58595B"/>
                </a:solidFill>
                <a:latin typeface="Arial"/>
                <a:cs typeface="Arial"/>
              </a:rPr>
              <a:t>Simplify everything. Avoid data overkill.</a:t>
            </a:r>
          </a:p>
          <a:p>
            <a:pPr marL="483870" marR="10795" indent="-457200">
              <a:lnSpc>
                <a:spcPct val="100600"/>
              </a:lnSpc>
              <a:buFont typeface="Arial" charset="0"/>
              <a:buChar char="•"/>
            </a:pPr>
            <a:r>
              <a:rPr lang="en-US" sz="3000" spc="-11" dirty="0">
                <a:solidFill>
                  <a:srgbClr val="58595B"/>
                </a:solidFill>
                <a:latin typeface="Arial"/>
                <a:cs typeface="Arial"/>
              </a:rPr>
              <a:t>Headings of more than 6 words should be in upper and lower case, not all capitals.</a:t>
            </a:r>
          </a:p>
          <a:p>
            <a:pPr marL="483870" marR="10795" indent="-457200">
              <a:lnSpc>
                <a:spcPct val="100600"/>
              </a:lnSpc>
              <a:buFont typeface="Arial" charset="0"/>
              <a:buChar char="•"/>
            </a:pPr>
            <a:r>
              <a:rPr lang="en-US" sz="3000" spc="-11" dirty="0">
                <a:solidFill>
                  <a:srgbClr val="58595B"/>
                </a:solidFill>
                <a:latin typeface="Arial"/>
                <a:cs typeface="Arial"/>
              </a:rPr>
              <a:t>To </a:t>
            </a:r>
            <a:r>
              <a:rPr lang="en-US" sz="3000" spc="-11" dirty="0" err="1">
                <a:solidFill>
                  <a:srgbClr val="58595B"/>
                </a:solidFill>
                <a:latin typeface="Arial"/>
                <a:cs typeface="Arial"/>
              </a:rPr>
              <a:t>emphasise</a:t>
            </a:r>
            <a:r>
              <a:rPr lang="en-US" sz="3000" spc="-11" dirty="0">
                <a:solidFill>
                  <a:srgbClr val="58595B"/>
                </a:solidFill>
                <a:latin typeface="Arial"/>
                <a:cs typeface="Arial"/>
              </a:rPr>
              <a:t> whole sentences, use bold, never capitals or underline. </a:t>
            </a:r>
          </a:p>
          <a:p>
            <a:pPr marL="483870" marR="10795" indent="-457200">
              <a:lnSpc>
                <a:spcPct val="100600"/>
              </a:lnSpc>
              <a:buFont typeface="Arial" charset="0"/>
              <a:buChar char="•"/>
            </a:pPr>
            <a:r>
              <a:rPr lang="en-US" sz="3000" spc="-11" dirty="0">
                <a:solidFill>
                  <a:srgbClr val="58595B"/>
                </a:solidFill>
                <a:latin typeface="Arial"/>
                <a:cs typeface="Arial"/>
              </a:rPr>
              <a:t>Don’t overcrowd your poster!</a:t>
            </a:r>
          </a:p>
          <a:p>
            <a:pPr marL="483870" marR="10795" indent="-457200">
              <a:lnSpc>
                <a:spcPct val="100600"/>
              </a:lnSpc>
              <a:buFont typeface="Arial" charset="0"/>
              <a:buChar char="•"/>
            </a:pPr>
            <a:r>
              <a:rPr lang="en-US" sz="3000" spc="-11" dirty="0">
                <a:solidFill>
                  <a:srgbClr val="58595B"/>
                </a:solidFill>
                <a:latin typeface="Arial"/>
                <a:cs typeface="Arial"/>
              </a:rPr>
              <a:t>Avoid long numerical tables. </a:t>
            </a:r>
          </a:p>
          <a:p>
            <a:pPr marL="483870" marR="10795" indent="-457200">
              <a:lnSpc>
                <a:spcPct val="100600"/>
              </a:lnSpc>
              <a:buFont typeface="Arial" charset="0"/>
              <a:buChar char="•"/>
            </a:pPr>
            <a:r>
              <a:rPr lang="en-US" sz="3000" spc="-11" dirty="0">
                <a:solidFill>
                  <a:srgbClr val="58595B"/>
                </a:solidFill>
                <a:latin typeface="Arial"/>
                <a:cs typeface="Arial"/>
              </a:rPr>
              <a:t>Use </a:t>
            </a:r>
            <a:r>
              <a:rPr lang="en-US" sz="3000" spc="-11" dirty="0" err="1">
                <a:solidFill>
                  <a:srgbClr val="58595B"/>
                </a:solidFill>
                <a:latin typeface="Arial"/>
                <a:cs typeface="Arial"/>
              </a:rPr>
              <a:t>coloured</a:t>
            </a:r>
            <a:r>
              <a:rPr lang="en-US" sz="3000" spc="-11" dirty="0">
                <a:solidFill>
                  <a:srgbClr val="58595B"/>
                </a:solidFill>
                <a:latin typeface="Arial"/>
                <a:cs typeface="Arial"/>
              </a:rPr>
              <a:t> graphs.</a:t>
            </a:r>
          </a:p>
          <a:p>
            <a:pPr marL="483870" marR="10795" indent="-457200">
              <a:lnSpc>
                <a:spcPct val="100600"/>
              </a:lnSpc>
              <a:buFont typeface="Arial" charset="0"/>
              <a:buChar char="•"/>
            </a:pPr>
            <a:r>
              <a:rPr lang="en-US" sz="3000" spc="-11" dirty="0">
                <a:solidFill>
                  <a:srgbClr val="58595B"/>
                </a:solidFill>
                <a:latin typeface="Arial"/>
                <a:cs typeface="Arial"/>
              </a:rPr>
              <a:t>Spell check and get someone else to proof-read.</a:t>
            </a:r>
          </a:p>
          <a:p>
            <a:pPr marL="483870" marR="10795" indent="-457200">
              <a:lnSpc>
                <a:spcPct val="100600"/>
              </a:lnSpc>
              <a:buFont typeface="Arial" charset="0"/>
              <a:buChar char="•"/>
            </a:pPr>
            <a:r>
              <a:rPr lang="en-US" sz="3000" spc="-11" dirty="0">
                <a:solidFill>
                  <a:srgbClr val="58595B"/>
                </a:solidFill>
                <a:latin typeface="Arial"/>
                <a:cs typeface="Arial"/>
              </a:rPr>
              <a:t>Photographs, maps, graphs, images or tables taken from other publications </a:t>
            </a:r>
            <a:r>
              <a:rPr lang="en-US" sz="3000" b="1" spc="-11" dirty="0">
                <a:solidFill>
                  <a:srgbClr val="58595B"/>
                </a:solidFill>
                <a:latin typeface="Arial"/>
                <a:cs typeface="Arial"/>
              </a:rPr>
              <a:t>must include correct attribution underneath (</a:t>
            </a:r>
            <a:r>
              <a:rPr lang="en-US" sz="3000" b="1" spc="-11" dirty="0" err="1">
                <a:solidFill>
                  <a:srgbClr val="58595B"/>
                </a:solidFill>
                <a:latin typeface="Arial"/>
                <a:cs typeface="Arial"/>
              </a:rPr>
              <a:t>eg</a:t>
            </a:r>
            <a:r>
              <a:rPr lang="en-US" sz="3000" b="1" spc="-11" dirty="0">
                <a:solidFill>
                  <a:srgbClr val="58595B"/>
                </a:solidFill>
                <a:latin typeface="Arial"/>
                <a:cs typeface="Arial"/>
              </a:rPr>
              <a:t> Author, Title, Publisher, Year).</a:t>
            </a:r>
          </a:p>
        </p:txBody>
      </p:sp>
      <p:sp>
        <p:nvSpPr>
          <p:cNvPr id="40" name="object 40"/>
          <p:cNvSpPr/>
          <p:nvPr/>
        </p:nvSpPr>
        <p:spPr>
          <a:xfrm>
            <a:off x="15349267" y="30156741"/>
            <a:ext cx="6574046" cy="10042180"/>
          </a:xfrm>
          <a:custGeom>
            <a:avLst/>
            <a:gdLst/>
            <a:ahLst/>
            <a:cxnLst/>
            <a:rect l="l" t="t" r="r" b="b"/>
            <a:pathLst>
              <a:path w="3088640" h="4718050">
                <a:moveTo>
                  <a:pt x="0" y="4717451"/>
                </a:moveTo>
                <a:lnTo>
                  <a:pt x="3088276" y="4717451"/>
                </a:lnTo>
                <a:lnTo>
                  <a:pt x="3088276" y="0"/>
                </a:lnTo>
                <a:lnTo>
                  <a:pt x="0" y="0"/>
                </a:lnTo>
                <a:lnTo>
                  <a:pt x="0" y="4717451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 sz="8156"/>
          </a:p>
        </p:txBody>
      </p:sp>
      <p:sp>
        <p:nvSpPr>
          <p:cNvPr id="13" name="object 13"/>
          <p:cNvSpPr txBox="1"/>
          <p:nvPr/>
        </p:nvSpPr>
        <p:spPr>
          <a:xfrm>
            <a:off x="15798586" y="30582890"/>
            <a:ext cx="5877843" cy="491690"/>
          </a:xfrm>
          <a:prstGeom prst="rect">
            <a:avLst/>
          </a:prstGeom>
        </p:spPr>
        <p:txBody>
          <a:bodyPr vert="horz" wrap="square" lIns="0" tIns="29735" rIns="0" bIns="0" rtlCol="0" anchor="t">
            <a:spAutoFit/>
          </a:bodyPr>
          <a:lstStyle/>
          <a:p>
            <a:pPr marL="26670">
              <a:spcBef>
                <a:spcPts val="234"/>
              </a:spcBef>
            </a:pPr>
            <a:r>
              <a:rPr lang="en-US" sz="3000" b="1" spc="-11" dirty="0">
                <a:solidFill>
                  <a:srgbClr val="FF0000"/>
                </a:solidFill>
                <a:latin typeface="Arial"/>
                <a:cs typeface="Arial"/>
              </a:rPr>
              <a:t>Conclusion</a:t>
            </a:r>
            <a:endParaRPr lang="en-US" sz="3000" spc="-11" dirty="0">
              <a:solidFill>
                <a:srgbClr val="58595B"/>
              </a:solidFill>
              <a:latin typeface="Arial"/>
              <a:cs typeface="Arial"/>
            </a:endParaRPr>
          </a:p>
        </p:txBody>
      </p:sp>
      <p:sp>
        <p:nvSpPr>
          <p:cNvPr id="50" name="object 13"/>
          <p:cNvSpPr txBox="1"/>
          <p:nvPr/>
        </p:nvSpPr>
        <p:spPr>
          <a:xfrm>
            <a:off x="22396751" y="32342668"/>
            <a:ext cx="6447040" cy="1419637"/>
          </a:xfrm>
          <a:prstGeom prst="rect">
            <a:avLst/>
          </a:prstGeom>
        </p:spPr>
        <p:txBody>
          <a:bodyPr vert="horz" wrap="square" lIns="0" tIns="29735" rIns="0" bIns="0" rtlCol="0" anchor="t">
            <a:spAutoFit/>
          </a:bodyPr>
          <a:lstStyle/>
          <a:p>
            <a:pPr marL="26670">
              <a:spcBef>
                <a:spcPts val="234"/>
              </a:spcBef>
            </a:pPr>
            <a:r>
              <a:rPr lang="en-US" sz="3000" b="1" spc="-11" dirty="0">
                <a:solidFill>
                  <a:srgbClr val="FF0000"/>
                </a:solidFill>
                <a:latin typeface="Arial"/>
                <a:cs typeface="Arial"/>
              </a:rPr>
              <a:t>Acknowledgements</a:t>
            </a:r>
            <a:endParaRPr lang="en-US" sz="300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spcBef>
                <a:spcPts val="43"/>
              </a:spcBef>
            </a:pPr>
            <a:endParaRPr sz="3000" dirty="0">
              <a:latin typeface="Times New Roman"/>
              <a:cs typeface="Times New Roman"/>
            </a:endParaRPr>
          </a:p>
          <a:p>
            <a:pPr marL="26670" marR="10795">
              <a:lnSpc>
                <a:spcPct val="100600"/>
              </a:lnSpc>
            </a:pPr>
            <a:r>
              <a:rPr lang="en-US" sz="3000" dirty="0">
                <a:solidFill>
                  <a:srgbClr val="58595B"/>
                </a:solidFill>
                <a:latin typeface="Arial"/>
                <a:cs typeface="Arial"/>
              </a:rPr>
              <a:t>Do not forget to add these</a:t>
            </a:r>
            <a:endParaRPr lang="en-US" sz="3000" spc="-11" dirty="0">
              <a:solidFill>
                <a:srgbClr val="58595B"/>
              </a:solidFill>
              <a:latin typeface="Arial"/>
              <a:cs typeface="Arial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91671" y="42109171"/>
            <a:ext cx="21539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charset="0"/>
                <a:ea typeface="Arial" charset="0"/>
                <a:cs typeface="Arial" charset="0"/>
              </a:rPr>
              <a:t>PP No.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50406" y="523081"/>
            <a:ext cx="21031200" cy="1631216"/>
          </a:xfrm>
          <a:prstGeom prst="rect">
            <a:avLst/>
          </a:prstGeom>
          <a:solidFill>
            <a:srgbClr val="4D6D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BB6BD4BC95F84B8058438908DFE4C7" ma:contentTypeVersion="14" ma:contentTypeDescription="Create a new document." ma:contentTypeScope="" ma:versionID="eb8004db9cb96e07627fd83b604a57d6">
  <xsd:schema xmlns:xsd="http://www.w3.org/2001/XMLSchema" xmlns:xs="http://www.w3.org/2001/XMLSchema" xmlns:p="http://schemas.microsoft.com/office/2006/metadata/properties" xmlns:ns3="f74a1d7d-f1d3-410b-8d99-043903ba6cca" xmlns:ns4="c5f06021-4b7b-4a36-8e1b-2f69bbffe87e" targetNamespace="http://schemas.microsoft.com/office/2006/metadata/properties" ma:root="true" ma:fieldsID="ce80d01155214704f1b9e3c8bbeef5fd" ns3:_="" ns4:_="">
    <xsd:import namespace="f74a1d7d-f1d3-410b-8d99-043903ba6cca"/>
    <xsd:import namespace="c5f06021-4b7b-4a36-8e1b-2f69bbffe87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Locatio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4a1d7d-f1d3-410b-8d99-043903ba6cc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f06021-4b7b-4a36-8e1b-2f69bbffe8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6B9B702-B194-4C85-ADED-354C313C4C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4a1d7d-f1d3-410b-8d99-043903ba6cca"/>
    <ds:schemaRef ds:uri="c5f06021-4b7b-4a36-8e1b-2f69bbffe8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EC391A4-C2B8-444C-B7DE-3089125AA7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DE45A7-0AC0-492F-B722-8CFBA54AF86E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f74a1d7d-f1d3-410b-8d99-043903ba6cca"/>
    <ds:schemaRef ds:uri="c5f06021-4b7b-4a36-8e1b-2f69bbffe87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836</TotalTime>
  <Words>630</Words>
  <Application>Microsoft Office PowerPoint</Application>
  <PresentationFormat>Custom</PresentationFormat>
  <Paragraphs>65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MSF Scientific Days Poster Template</dc:title>
  <dc:creator>campaigns.manager</dc:creator>
  <cp:lastModifiedBy>Office</cp:lastModifiedBy>
  <cp:revision>104</cp:revision>
  <cp:lastPrinted>2018-04-11T18:41:58Z</cp:lastPrinted>
  <dcterms:created xsi:type="dcterms:W3CDTF">2018-04-11T18:28:11Z</dcterms:created>
  <dcterms:modified xsi:type="dcterms:W3CDTF">2023-01-19T06:37:55Z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2018-04-05T23:00:00Z</vt:filetime>
  </property>
  <property fmtid="{D5CDD505-2E9C-101B-9397-08002B2CF9AE}" pid="3" name="Creator">
    <vt:lpwstr>Adobe InDesign CS6 (Macintosh)</vt:lpwstr>
  </property>
  <property fmtid="{D5CDD505-2E9C-101B-9397-08002B2CF9AE}" pid="4" name="LastSaved">
    <vt:filetime>2018-04-10T23:00:00Z</vt:filetime>
  </property>
  <property fmtid="{D5CDD505-2E9C-101B-9397-08002B2CF9AE}" pid="5" name="ContentTypeId">
    <vt:lpwstr>0x010100B1BB6BD4BC95F84B8058438908DFE4C7</vt:lpwstr>
  </property>
</Properties>
</file>